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4"/>
    <p:sldMasterId id="2147483723" r:id="rId5"/>
  </p:sldMasterIdLst>
  <p:notesMasterIdLst>
    <p:notesMasterId r:id="rId60"/>
  </p:notesMasterIdLst>
  <p:handoutMasterIdLst>
    <p:handoutMasterId r:id="rId61"/>
  </p:handoutMasterIdLst>
  <p:sldIdLst>
    <p:sldId id="303" r:id="rId6"/>
    <p:sldId id="304" r:id="rId7"/>
    <p:sldId id="312" r:id="rId8"/>
    <p:sldId id="314" r:id="rId9"/>
    <p:sldId id="313" r:id="rId10"/>
    <p:sldId id="348" r:id="rId11"/>
    <p:sldId id="347" r:id="rId12"/>
    <p:sldId id="346" r:id="rId13"/>
    <p:sldId id="315" r:id="rId14"/>
    <p:sldId id="316" r:id="rId15"/>
    <p:sldId id="354" r:id="rId16"/>
    <p:sldId id="355" r:id="rId17"/>
    <p:sldId id="307" r:id="rId18"/>
    <p:sldId id="305" r:id="rId19"/>
    <p:sldId id="309" r:id="rId20"/>
    <p:sldId id="317" r:id="rId21"/>
    <p:sldId id="319" r:id="rId22"/>
    <p:sldId id="318" r:id="rId23"/>
    <p:sldId id="349" r:id="rId24"/>
    <p:sldId id="350" r:id="rId25"/>
    <p:sldId id="320" r:id="rId26"/>
    <p:sldId id="377" r:id="rId27"/>
    <p:sldId id="378" r:id="rId28"/>
    <p:sldId id="321" r:id="rId29"/>
    <p:sldId id="323" r:id="rId30"/>
    <p:sldId id="325" r:id="rId31"/>
    <p:sldId id="351" r:id="rId32"/>
    <p:sldId id="352" r:id="rId33"/>
    <p:sldId id="353" r:id="rId34"/>
    <p:sldId id="326" r:id="rId35"/>
    <p:sldId id="327" r:id="rId36"/>
    <p:sldId id="328" r:id="rId37"/>
    <p:sldId id="330" r:id="rId38"/>
    <p:sldId id="359" r:id="rId39"/>
    <p:sldId id="360" r:id="rId40"/>
    <p:sldId id="332" r:id="rId41"/>
    <p:sldId id="333" r:id="rId42"/>
    <p:sldId id="335" r:id="rId43"/>
    <p:sldId id="336" r:id="rId44"/>
    <p:sldId id="338" r:id="rId45"/>
    <p:sldId id="374" r:id="rId46"/>
    <p:sldId id="375" r:id="rId47"/>
    <p:sldId id="339" r:id="rId48"/>
    <p:sldId id="376" r:id="rId49"/>
    <p:sldId id="343" r:id="rId50"/>
    <p:sldId id="344" r:id="rId51"/>
    <p:sldId id="368" r:id="rId52"/>
    <p:sldId id="366" r:id="rId53"/>
    <p:sldId id="372" r:id="rId54"/>
    <p:sldId id="371" r:id="rId55"/>
    <p:sldId id="379" r:id="rId56"/>
    <p:sldId id="357" r:id="rId57"/>
    <p:sldId id="380" r:id="rId58"/>
    <p:sldId id="356"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C8C8"/>
    <a:srgbClr val="FFFFFF"/>
    <a:srgbClr val="FF6600"/>
    <a:srgbClr val="D9D9D9"/>
    <a:srgbClr val="DF1F2E"/>
    <a:srgbClr val="FFCC66"/>
    <a:srgbClr val="6E9678"/>
    <a:srgbClr val="8B0109"/>
    <a:srgbClr val="A90314"/>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05" autoAdjust="0"/>
    <p:restoredTop sz="96469" autoAdjust="0"/>
  </p:normalViewPr>
  <p:slideViewPr>
    <p:cSldViewPr snapToGrid="0">
      <p:cViewPr varScale="1">
        <p:scale>
          <a:sx n="122" d="100"/>
          <a:sy n="122" d="100"/>
        </p:scale>
        <p:origin x="126" y="246"/>
      </p:cViewPr>
      <p:guideLst/>
    </p:cSldViewPr>
  </p:slideViewPr>
  <p:outlineViewPr>
    <p:cViewPr>
      <p:scale>
        <a:sx n="33" d="100"/>
        <a:sy n="33" d="100"/>
      </p:scale>
      <p:origin x="0" y="-21660"/>
    </p:cViewPr>
  </p:outlineViewPr>
  <p:notesTextViewPr>
    <p:cViewPr>
      <p:scale>
        <a:sx n="1" d="1"/>
        <a:sy n="1" d="1"/>
      </p:scale>
      <p:origin x="0" y="0"/>
    </p:cViewPr>
  </p:notesTextViewPr>
  <p:sorterViewPr>
    <p:cViewPr>
      <p:scale>
        <a:sx n="100" d="100"/>
        <a:sy n="100" d="100"/>
      </p:scale>
      <p:origin x="0" y="-11598"/>
    </p:cViewPr>
  </p:sorterViewPr>
  <p:notesViewPr>
    <p:cSldViewPr snapToGrid="0" showGuides="1">
      <p:cViewPr varScale="1">
        <p:scale>
          <a:sx n="98" d="100"/>
          <a:sy n="98" d="100"/>
        </p:scale>
        <p:origin x="351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CF3383-DF08-4C90-8557-22EF3027DD43}" type="datetimeFigureOut">
              <a:rPr lang="en-US" smtClean="0"/>
              <a:t>6/28/2019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179305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16557-6E8E-4D95-8DF3-2DE1590C714A}" type="datetimeFigureOut">
              <a:rPr lang="en-US" smtClean="0"/>
              <a:t>6/28/2019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3A86D8-1D95-4DFF-A26B-8F86AC3AC58E}" type="slidenum">
              <a:rPr lang="en-US" smtClean="0"/>
              <a:t>‹#›</a:t>
            </a:fld>
            <a:endParaRPr lang="en-US"/>
          </a:p>
        </p:txBody>
      </p:sp>
    </p:spTree>
    <p:extLst>
      <p:ext uri="{BB962C8B-B14F-4D97-AF65-F5344CB8AC3E}">
        <p14:creationId xmlns:p14="http://schemas.microsoft.com/office/powerpoint/2010/main" val="1538130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3A86D8-1D95-4DFF-A26B-8F86AC3AC58E}" type="slidenum">
              <a:rPr lang="en-US" smtClean="0"/>
              <a:t>1</a:t>
            </a:fld>
            <a:endParaRPr lang="en-US"/>
          </a:p>
        </p:txBody>
      </p:sp>
    </p:spTree>
    <p:extLst>
      <p:ext uri="{BB962C8B-B14F-4D97-AF65-F5344CB8AC3E}">
        <p14:creationId xmlns:p14="http://schemas.microsoft.com/office/powerpoint/2010/main" val="1310257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10</a:t>
            </a:fld>
            <a:endParaRPr lang="en-US"/>
          </a:p>
        </p:txBody>
      </p:sp>
    </p:spTree>
    <p:extLst>
      <p:ext uri="{BB962C8B-B14F-4D97-AF65-F5344CB8AC3E}">
        <p14:creationId xmlns:p14="http://schemas.microsoft.com/office/powerpoint/2010/main" val="2056381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11</a:t>
            </a:fld>
            <a:endParaRPr lang="en-US"/>
          </a:p>
        </p:txBody>
      </p:sp>
    </p:spTree>
    <p:extLst>
      <p:ext uri="{BB962C8B-B14F-4D97-AF65-F5344CB8AC3E}">
        <p14:creationId xmlns:p14="http://schemas.microsoft.com/office/powerpoint/2010/main" val="2723466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12</a:t>
            </a:fld>
            <a:endParaRPr lang="en-US"/>
          </a:p>
        </p:txBody>
      </p:sp>
    </p:spTree>
    <p:extLst>
      <p:ext uri="{BB962C8B-B14F-4D97-AF65-F5344CB8AC3E}">
        <p14:creationId xmlns:p14="http://schemas.microsoft.com/office/powerpoint/2010/main" val="1509201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13</a:t>
            </a:fld>
            <a:endParaRPr lang="en-US"/>
          </a:p>
        </p:txBody>
      </p:sp>
    </p:spTree>
    <p:extLst>
      <p:ext uri="{BB962C8B-B14F-4D97-AF65-F5344CB8AC3E}">
        <p14:creationId xmlns:p14="http://schemas.microsoft.com/office/powerpoint/2010/main" val="3091207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14</a:t>
            </a:fld>
            <a:endParaRPr lang="en-US"/>
          </a:p>
        </p:txBody>
      </p:sp>
    </p:spTree>
    <p:extLst>
      <p:ext uri="{BB962C8B-B14F-4D97-AF65-F5344CB8AC3E}">
        <p14:creationId xmlns:p14="http://schemas.microsoft.com/office/powerpoint/2010/main" val="3821640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15</a:t>
            </a:fld>
            <a:endParaRPr lang="en-US"/>
          </a:p>
        </p:txBody>
      </p:sp>
    </p:spTree>
    <p:extLst>
      <p:ext uri="{BB962C8B-B14F-4D97-AF65-F5344CB8AC3E}">
        <p14:creationId xmlns:p14="http://schemas.microsoft.com/office/powerpoint/2010/main" val="269524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16</a:t>
            </a:fld>
            <a:endParaRPr lang="en-US"/>
          </a:p>
        </p:txBody>
      </p:sp>
    </p:spTree>
    <p:extLst>
      <p:ext uri="{BB962C8B-B14F-4D97-AF65-F5344CB8AC3E}">
        <p14:creationId xmlns:p14="http://schemas.microsoft.com/office/powerpoint/2010/main" val="1683791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17</a:t>
            </a:fld>
            <a:endParaRPr lang="en-US"/>
          </a:p>
        </p:txBody>
      </p:sp>
    </p:spTree>
    <p:extLst>
      <p:ext uri="{BB962C8B-B14F-4D97-AF65-F5344CB8AC3E}">
        <p14:creationId xmlns:p14="http://schemas.microsoft.com/office/powerpoint/2010/main" val="3713911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18</a:t>
            </a:fld>
            <a:endParaRPr lang="en-US"/>
          </a:p>
        </p:txBody>
      </p:sp>
    </p:spTree>
    <p:extLst>
      <p:ext uri="{BB962C8B-B14F-4D97-AF65-F5344CB8AC3E}">
        <p14:creationId xmlns:p14="http://schemas.microsoft.com/office/powerpoint/2010/main" val="4154345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19</a:t>
            </a:fld>
            <a:endParaRPr lang="en-US"/>
          </a:p>
        </p:txBody>
      </p:sp>
    </p:spTree>
    <p:extLst>
      <p:ext uri="{BB962C8B-B14F-4D97-AF65-F5344CB8AC3E}">
        <p14:creationId xmlns:p14="http://schemas.microsoft.com/office/powerpoint/2010/main" val="3675662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2</a:t>
            </a:fld>
            <a:endParaRPr lang="en-US"/>
          </a:p>
        </p:txBody>
      </p:sp>
    </p:spTree>
    <p:extLst>
      <p:ext uri="{BB962C8B-B14F-4D97-AF65-F5344CB8AC3E}">
        <p14:creationId xmlns:p14="http://schemas.microsoft.com/office/powerpoint/2010/main" val="3748682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20</a:t>
            </a:fld>
            <a:endParaRPr lang="en-US"/>
          </a:p>
        </p:txBody>
      </p:sp>
    </p:spTree>
    <p:extLst>
      <p:ext uri="{BB962C8B-B14F-4D97-AF65-F5344CB8AC3E}">
        <p14:creationId xmlns:p14="http://schemas.microsoft.com/office/powerpoint/2010/main" val="4106094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21</a:t>
            </a:fld>
            <a:endParaRPr lang="en-US"/>
          </a:p>
        </p:txBody>
      </p:sp>
    </p:spTree>
    <p:extLst>
      <p:ext uri="{BB962C8B-B14F-4D97-AF65-F5344CB8AC3E}">
        <p14:creationId xmlns:p14="http://schemas.microsoft.com/office/powerpoint/2010/main" val="2588641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22</a:t>
            </a:fld>
            <a:endParaRPr lang="en-US"/>
          </a:p>
        </p:txBody>
      </p:sp>
    </p:spTree>
    <p:extLst>
      <p:ext uri="{BB962C8B-B14F-4D97-AF65-F5344CB8AC3E}">
        <p14:creationId xmlns:p14="http://schemas.microsoft.com/office/powerpoint/2010/main" val="3272881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23</a:t>
            </a:fld>
            <a:endParaRPr lang="en-US"/>
          </a:p>
        </p:txBody>
      </p:sp>
    </p:spTree>
    <p:extLst>
      <p:ext uri="{BB962C8B-B14F-4D97-AF65-F5344CB8AC3E}">
        <p14:creationId xmlns:p14="http://schemas.microsoft.com/office/powerpoint/2010/main" val="477479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24</a:t>
            </a:fld>
            <a:endParaRPr lang="en-US"/>
          </a:p>
        </p:txBody>
      </p:sp>
    </p:spTree>
    <p:extLst>
      <p:ext uri="{BB962C8B-B14F-4D97-AF65-F5344CB8AC3E}">
        <p14:creationId xmlns:p14="http://schemas.microsoft.com/office/powerpoint/2010/main" val="2425021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25</a:t>
            </a:fld>
            <a:endParaRPr lang="en-US"/>
          </a:p>
        </p:txBody>
      </p:sp>
    </p:spTree>
    <p:extLst>
      <p:ext uri="{BB962C8B-B14F-4D97-AF65-F5344CB8AC3E}">
        <p14:creationId xmlns:p14="http://schemas.microsoft.com/office/powerpoint/2010/main" val="17328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26</a:t>
            </a:fld>
            <a:endParaRPr lang="en-US"/>
          </a:p>
        </p:txBody>
      </p:sp>
    </p:spTree>
    <p:extLst>
      <p:ext uri="{BB962C8B-B14F-4D97-AF65-F5344CB8AC3E}">
        <p14:creationId xmlns:p14="http://schemas.microsoft.com/office/powerpoint/2010/main" val="3483746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27</a:t>
            </a:fld>
            <a:endParaRPr lang="en-US"/>
          </a:p>
        </p:txBody>
      </p:sp>
    </p:spTree>
    <p:extLst>
      <p:ext uri="{BB962C8B-B14F-4D97-AF65-F5344CB8AC3E}">
        <p14:creationId xmlns:p14="http://schemas.microsoft.com/office/powerpoint/2010/main" val="920671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FECDB3-9546-4E1A-8CF1-9BC6C7424228}" type="slidenum">
              <a:rPr lang="en-US" smtClean="0"/>
              <a:pPr/>
              <a:t>28</a:t>
            </a:fld>
            <a:endParaRPr lang="en-US"/>
          </a:p>
        </p:txBody>
      </p:sp>
    </p:spTree>
    <p:extLst>
      <p:ext uri="{BB962C8B-B14F-4D97-AF65-F5344CB8AC3E}">
        <p14:creationId xmlns:p14="http://schemas.microsoft.com/office/powerpoint/2010/main" val="1941343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FECDB3-9546-4E1A-8CF1-9BC6C7424228}" type="slidenum">
              <a:rPr lang="en-US" smtClean="0"/>
              <a:pPr/>
              <a:t>29</a:t>
            </a:fld>
            <a:endParaRPr lang="en-US"/>
          </a:p>
        </p:txBody>
      </p:sp>
    </p:spTree>
    <p:extLst>
      <p:ext uri="{BB962C8B-B14F-4D97-AF65-F5344CB8AC3E}">
        <p14:creationId xmlns:p14="http://schemas.microsoft.com/office/powerpoint/2010/main" val="2486168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3</a:t>
            </a:fld>
            <a:endParaRPr lang="en-US"/>
          </a:p>
        </p:txBody>
      </p:sp>
    </p:spTree>
    <p:extLst>
      <p:ext uri="{BB962C8B-B14F-4D97-AF65-F5344CB8AC3E}">
        <p14:creationId xmlns:p14="http://schemas.microsoft.com/office/powerpoint/2010/main" val="17549430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30</a:t>
            </a:fld>
            <a:endParaRPr lang="en-US"/>
          </a:p>
        </p:txBody>
      </p:sp>
    </p:spTree>
    <p:extLst>
      <p:ext uri="{BB962C8B-B14F-4D97-AF65-F5344CB8AC3E}">
        <p14:creationId xmlns:p14="http://schemas.microsoft.com/office/powerpoint/2010/main" val="20849962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31</a:t>
            </a:fld>
            <a:endParaRPr lang="en-US"/>
          </a:p>
        </p:txBody>
      </p:sp>
    </p:spTree>
    <p:extLst>
      <p:ext uri="{BB962C8B-B14F-4D97-AF65-F5344CB8AC3E}">
        <p14:creationId xmlns:p14="http://schemas.microsoft.com/office/powerpoint/2010/main" val="3645156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32</a:t>
            </a:fld>
            <a:endParaRPr lang="en-US"/>
          </a:p>
        </p:txBody>
      </p:sp>
    </p:spTree>
    <p:extLst>
      <p:ext uri="{BB962C8B-B14F-4D97-AF65-F5344CB8AC3E}">
        <p14:creationId xmlns:p14="http://schemas.microsoft.com/office/powerpoint/2010/main" val="957958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33</a:t>
            </a:fld>
            <a:endParaRPr lang="en-US"/>
          </a:p>
        </p:txBody>
      </p:sp>
    </p:spTree>
    <p:extLst>
      <p:ext uri="{BB962C8B-B14F-4D97-AF65-F5344CB8AC3E}">
        <p14:creationId xmlns:p14="http://schemas.microsoft.com/office/powerpoint/2010/main" val="2023280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34</a:t>
            </a:fld>
            <a:endParaRPr lang="en-US"/>
          </a:p>
        </p:txBody>
      </p:sp>
    </p:spTree>
    <p:extLst>
      <p:ext uri="{BB962C8B-B14F-4D97-AF65-F5344CB8AC3E}">
        <p14:creationId xmlns:p14="http://schemas.microsoft.com/office/powerpoint/2010/main" val="114732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35</a:t>
            </a:fld>
            <a:endParaRPr lang="en-US"/>
          </a:p>
        </p:txBody>
      </p:sp>
    </p:spTree>
    <p:extLst>
      <p:ext uri="{BB962C8B-B14F-4D97-AF65-F5344CB8AC3E}">
        <p14:creationId xmlns:p14="http://schemas.microsoft.com/office/powerpoint/2010/main" val="13345397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36</a:t>
            </a:fld>
            <a:endParaRPr lang="en-US"/>
          </a:p>
        </p:txBody>
      </p:sp>
    </p:spTree>
    <p:extLst>
      <p:ext uri="{BB962C8B-B14F-4D97-AF65-F5344CB8AC3E}">
        <p14:creationId xmlns:p14="http://schemas.microsoft.com/office/powerpoint/2010/main" val="28172596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37</a:t>
            </a:fld>
            <a:endParaRPr lang="en-US"/>
          </a:p>
        </p:txBody>
      </p:sp>
    </p:spTree>
    <p:extLst>
      <p:ext uri="{BB962C8B-B14F-4D97-AF65-F5344CB8AC3E}">
        <p14:creationId xmlns:p14="http://schemas.microsoft.com/office/powerpoint/2010/main" val="4580367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38</a:t>
            </a:fld>
            <a:endParaRPr lang="en-US"/>
          </a:p>
        </p:txBody>
      </p:sp>
    </p:spTree>
    <p:extLst>
      <p:ext uri="{BB962C8B-B14F-4D97-AF65-F5344CB8AC3E}">
        <p14:creationId xmlns:p14="http://schemas.microsoft.com/office/powerpoint/2010/main" val="2420723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39</a:t>
            </a:fld>
            <a:endParaRPr lang="en-US"/>
          </a:p>
        </p:txBody>
      </p:sp>
    </p:spTree>
    <p:extLst>
      <p:ext uri="{BB962C8B-B14F-4D97-AF65-F5344CB8AC3E}">
        <p14:creationId xmlns:p14="http://schemas.microsoft.com/office/powerpoint/2010/main" val="136667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4</a:t>
            </a:fld>
            <a:endParaRPr lang="en-US"/>
          </a:p>
        </p:txBody>
      </p:sp>
    </p:spTree>
    <p:extLst>
      <p:ext uri="{BB962C8B-B14F-4D97-AF65-F5344CB8AC3E}">
        <p14:creationId xmlns:p14="http://schemas.microsoft.com/office/powerpoint/2010/main" val="40431011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40</a:t>
            </a:fld>
            <a:endParaRPr lang="en-US"/>
          </a:p>
        </p:txBody>
      </p:sp>
    </p:spTree>
    <p:extLst>
      <p:ext uri="{BB962C8B-B14F-4D97-AF65-F5344CB8AC3E}">
        <p14:creationId xmlns:p14="http://schemas.microsoft.com/office/powerpoint/2010/main" val="3992708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41</a:t>
            </a:fld>
            <a:endParaRPr lang="en-US"/>
          </a:p>
        </p:txBody>
      </p:sp>
    </p:spTree>
    <p:extLst>
      <p:ext uri="{BB962C8B-B14F-4D97-AF65-F5344CB8AC3E}">
        <p14:creationId xmlns:p14="http://schemas.microsoft.com/office/powerpoint/2010/main" val="8770228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42</a:t>
            </a:fld>
            <a:endParaRPr lang="en-US"/>
          </a:p>
        </p:txBody>
      </p:sp>
    </p:spTree>
    <p:extLst>
      <p:ext uri="{BB962C8B-B14F-4D97-AF65-F5344CB8AC3E}">
        <p14:creationId xmlns:p14="http://schemas.microsoft.com/office/powerpoint/2010/main" val="18479358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43</a:t>
            </a:fld>
            <a:endParaRPr lang="en-US"/>
          </a:p>
        </p:txBody>
      </p:sp>
    </p:spTree>
    <p:extLst>
      <p:ext uri="{BB962C8B-B14F-4D97-AF65-F5344CB8AC3E}">
        <p14:creationId xmlns:p14="http://schemas.microsoft.com/office/powerpoint/2010/main" val="13243143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44</a:t>
            </a:fld>
            <a:endParaRPr lang="en-US"/>
          </a:p>
        </p:txBody>
      </p:sp>
    </p:spTree>
    <p:extLst>
      <p:ext uri="{BB962C8B-B14F-4D97-AF65-F5344CB8AC3E}">
        <p14:creationId xmlns:p14="http://schemas.microsoft.com/office/powerpoint/2010/main" val="4697840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45</a:t>
            </a:fld>
            <a:endParaRPr lang="en-US"/>
          </a:p>
        </p:txBody>
      </p:sp>
    </p:spTree>
    <p:extLst>
      <p:ext uri="{BB962C8B-B14F-4D97-AF65-F5344CB8AC3E}">
        <p14:creationId xmlns:p14="http://schemas.microsoft.com/office/powerpoint/2010/main" val="987545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46</a:t>
            </a:fld>
            <a:endParaRPr lang="en-US"/>
          </a:p>
        </p:txBody>
      </p:sp>
    </p:spTree>
    <p:extLst>
      <p:ext uri="{BB962C8B-B14F-4D97-AF65-F5344CB8AC3E}">
        <p14:creationId xmlns:p14="http://schemas.microsoft.com/office/powerpoint/2010/main" val="4373606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47</a:t>
            </a:fld>
            <a:endParaRPr lang="en-US"/>
          </a:p>
        </p:txBody>
      </p:sp>
    </p:spTree>
    <p:extLst>
      <p:ext uri="{BB962C8B-B14F-4D97-AF65-F5344CB8AC3E}">
        <p14:creationId xmlns:p14="http://schemas.microsoft.com/office/powerpoint/2010/main" val="5221318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48</a:t>
            </a:fld>
            <a:endParaRPr lang="en-US"/>
          </a:p>
        </p:txBody>
      </p:sp>
    </p:spTree>
    <p:extLst>
      <p:ext uri="{BB962C8B-B14F-4D97-AF65-F5344CB8AC3E}">
        <p14:creationId xmlns:p14="http://schemas.microsoft.com/office/powerpoint/2010/main" val="8701313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49</a:t>
            </a:fld>
            <a:endParaRPr lang="en-US"/>
          </a:p>
        </p:txBody>
      </p:sp>
    </p:spTree>
    <p:extLst>
      <p:ext uri="{BB962C8B-B14F-4D97-AF65-F5344CB8AC3E}">
        <p14:creationId xmlns:p14="http://schemas.microsoft.com/office/powerpoint/2010/main" val="4274282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5</a:t>
            </a:fld>
            <a:endParaRPr lang="en-US"/>
          </a:p>
        </p:txBody>
      </p:sp>
    </p:spTree>
    <p:extLst>
      <p:ext uri="{BB962C8B-B14F-4D97-AF65-F5344CB8AC3E}">
        <p14:creationId xmlns:p14="http://schemas.microsoft.com/office/powerpoint/2010/main" val="297753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50</a:t>
            </a:fld>
            <a:endParaRPr lang="en-US"/>
          </a:p>
        </p:txBody>
      </p:sp>
    </p:spTree>
    <p:extLst>
      <p:ext uri="{BB962C8B-B14F-4D97-AF65-F5344CB8AC3E}">
        <p14:creationId xmlns:p14="http://schemas.microsoft.com/office/powerpoint/2010/main" val="34038903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51</a:t>
            </a:fld>
            <a:endParaRPr lang="en-US"/>
          </a:p>
        </p:txBody>
      </p:sp>
    </p:spTree>
    <p:extLst>
      <p:ext uri="{BB962C8B-B14F-4D97-AF65-F5344CB8AC3E}">
        <p14:creationId xmlns:p14="http://schemas.microsoft.com/office/powerpoint/2010/main" val="41398914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52</a:t>
            </a:fld>
            <a:endParaRPr lang="en-US"/>
          </a:p>
        </p:txBody>
      </p:sp>
    </p:spTree>
    <p:extLst>
      <p:ext uri="{BB962C8B-B14F-4D97-AF65-F5344CB8AC3E}">
        <p14:creationId xmlns:p14="http://schemas.microsoft.com/office/powerpoint/2010/main" val="25483708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53</a:t>
            </a:fld>
            <a:endParaRPr lang="en-US"/>
          </a:p>
        </p:txBody>
      </p:sp>
    </p:spTree>
    <p:extLst>
      <p:ext uri="{BB962C8B-B14F-4D97-AF65-F5344CB8AC3E}">
        <p14:creationId xmlns:p14="http://schemas.microsoft.com/office/powerpoint/2010/main" val="27708797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54</a:t>
            </a:fld>
            <a:endParaRPr lang="en-US"/>
          </a:p>
        </p:txBody>
      </p:sp>
    </p:spTree>
    <p:extLst>
      <p:ext uri="{BB962C8B-B14F-4D97-AF65-F5344CB8AC3E}">
        <p14:creationId xmlns:p14="http://schemas.microsoft.com/office/powerpoint/2010/main" val="2647386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6</a:t>
            </a:fld>
            <a:endParaRPr lang="en-US"/>
          </a:p>
        </p:txBody>
      </p:sp>
    </p:spTree>
    <p:extLst>
      <p:ext uri="{BB962C8B-B14F-4D97-AF65-F5344CB8AC3E}">
        <p14:creationId xmlns:p14="http://schemas.microsoft.com/office/powerpoint/2010/main" val="3452128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7</a:t>
            </a:fld>
            <a:endParaRPr lang="en-US"/>
          </a:p>
        </p:txBody>
      </p:sp>
    </p:spTree>
    <p:extLst>
      <p:ext uri="{BB962C8B-B14F-4D97-AF65-F5344CB8AC3E}">
        <p14:creationId xmlns:p14="http://schemas.microsoft.com/office/powerpoint/2010/main" val="1776459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8</a:t>
            </a:fld>
            <a:endParaRPr lang="en-US"/>
          </a:p>
        </p:txBody>
      </p:sp>
    </p:spTree>
    <p:extLst>
      <p:ext uri="{BB962C8B-B14F-4D97-AF65-F5344CB8AC3E}">
        <p14:creationId xmlns:p14="http://schemas.microsoft.com/office/powerpoint/2010/main" val="1562750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FECDB3-9546-4E1A-8CF1-9BC6C7424228}" type="slidenum">
              <a:rPr lang="en-US" smtClean="0"/>
              <a:pPr/>
              <a:t>9</a:t>
            </a:fld>
            <a:endParaRPr lang="en-US"/>
          </a:p>
        </p:txBody>
      </p:sp>
    </p:spTree>
    <p:extLst>
      <p:ext uri="{BB962C8B-B14F-4D97-AF65-F5344CB8AC3E}">
        <p14:creationId xmlns:p14="http://schemas.microsoft.com/office/powerpoint/2010/main" val="3839987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6" name="Content Placeholder 5"/>
          <p:cNvSpPr>
            <a:spLocks noGrp="1"/>
          </p:cNvSpPr>
          <p:nvPr>
            <p:ph sz="quarter" idx="10"/>
          </p:nvPr>
        </p:nvSpPr>
        <p:spPr>
          <a:xfrm>
            <a:off x="266700" y="1028700"/>
            <a:ext cx="11658600" cy="5600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2260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 2 Odd Sec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1" name="Content Placeholder 2"/>
          <p:cNvSpPr>
            <a:spLocks noGrp="1"/>
          </p:cNvSpPr>
          <p:nvPr>
            <p:ph sz="quarter" idx="15"/>
          </p:nvPr>
        </p:nvSpPr>
        <p:spPr>
          <a:xfrm>
            <a:off x="8145982" y="1028700"/>
            <a:ext cx="377931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2"/>
          <p:cNvSpPr>
            <a:spLocks noGrp="1"/>
          </p:cNvSpPr>
          <p:nvPr>
            <p:ph sz="quarter" idx="16"/>
          </p:nvPr>
        </p:nvSpPr>
        <p:spPr>
          <a:xfrm>
            <a:off x="266700" y="1028700"/>
            <a:ext cx="766888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6551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381000" y="3775869"/>
            <a:ext cx="11430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096000" y="1028700"/>
            <a:ext cx="0" cy="56007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6" name="Content Placeholder 2"/>
          <p:cNvSpPr>
            <a:spLocks noGrp="1"/>
          </p:cNvSpPr>
          <p:nvPr>
            <p:ph sz="quarter" idx="22"/>
          </p:nvPr>
        </p:nvSpPr>
        <p:spPr>
          <a:xfrm>
            <a:off x="266700" y="3855720"/>
            <a:ext cx="57531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sz="quarter" idx="23"/>
          </p:nvPr>
        </p:nvSpPr>
        <p:spPr>
          <a:xfrm>
            <a:off x="61722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2"/>
          <p:cNvSpPr>
            <a:spLocks noGrp="1"/>
          </p:cNvSpPr>
          <p:nvPr>
            <p:ph sz="quarter" idx="24"/>
          </p:nvPr>
        </p:nvSpPr>
        <p:spPr>
          <a:xfrm>
            <a:off x="6172200" y="3855720"/>
            <a:ext cx="57531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7759814"/>
      </p:ext>
    </p:extLst>
  </p:cSld>
  <p:clrMapOvr>
    <a:masterClrMapping/>
  </p:clrMapOvr>
  <p:extLst mod="1">
    <p:ext uri="{DCECCB84-F9BA-43D5-87BE-67443E8EF086}">
      <p15:sldGuideLst xmlns:p15="http://schemas.microsoft.com/office/powerpoint/2012/main">
        <p15:guide id="1" orient="horz" pos="2328" userDrawn="1">
          <p15:clr>
            <a:srgbClr val="FBAE40"/>
          </p15:clr>
        </p15:guide>
        <p15:guide id="2" orient="horz" pos="2424" userDrawn="1">
          <p15:clr>
            <a:srgbClr val="FBAE40"/>
          </p15:clr>
        </p15:guide>
        <p15:guide id="3" pos="3888" userDrawn="1">
          <p15:clr>
            <a:srgbClr val="FBAE40"/>
          </p15:clr>
        </p15:guide>
        <p15:guide id="4" pos="37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266700" y="2286001"/>
            <a:ext cx="11658600" cy="1285874"/>
          </a:xfrm>
          <a:prstGeom prst="rect">
            <a:avLst/>
          </a:prstGeom>
          <a:noFill/>
          <a:ln w="9525">
            <a:noFill/>
            <a:miter lim="800000"/>
            <a:headEnd/>
            <a:tailEnd/>
          </a:ln>
        </p:spPr>
        <p:txBody>
          <a:bodyPr anchor="b"/>
          <a:lstStyle>
            <a:lvl1pPr>
              <a:defRPr sz="3200" baseline="0">
                <a:solidFill>
                  <a:schemeClr val="tx1">
                    <a:lumMod val="75000"/>
                    <a:lumOff val="25000"/>
                  </a:schemeClr>
                </a:solidFill>
              </a:defRPr>
            </a:lvl1pPr>
          </a:lstStyle>
          <a:p>
            <a:pPr lvl="0"/>
            <a:r>
              <a:rPr lang="en-US" dirty="0" smtClean="0"/>
              <a:t>Click to edit Master title style</a:t>
            </a:r>
          </a:p>
        </p:txBody>
      </p:sp>
      <p:sp>
        <p:nvSpPr>
          <p:cNvPr id="6" name="Text Placeholder 5"/>
          <p:cNvSpPr>
            <a:spLocks noGrp="1"/>
          </p:cNvSpPr>
          <p:nvPr>
            <p:ph type="body" sz="quarter" idx="12"/>
          </p:nvPr>
        </p:nvSpPr>
        <p:spPr>
          <a:xfrm>
            <a:off x="266700" y="3687764"/>
            <a:ext cx="11658600" cy="854075"/>
          </a:xfrm>
        </p:spPr>
        <p:txBody>
          <a:bodyPr/>
          <a:lstStyle>
            <a:lvl1pPr marL="0" indent="0">
              <a:defRPr>
                <a:solidFill>
                  <a:schemeClr val="tx1">
                    <a:lumMod val="75000"/>
                    <a:lumOff val="25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92731118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no Sub-Head">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266700" y="2286001"/>
            <a:ext cx="11658600" cy="1285874"/>
          </a:xfrm>
          <a:prstGeom prst="rect">
            <a:avLst/>
          </a:prstGeom>
          <a:noFill/>
          <a:ln w="9525">
            <a:noFill/>
            <a:miter lim="800000"/>
            <a:headEnd/>
            <a:tailEnd/>
          </a:ln>
        </p:spPr>
        <p:txBody>
          <a:bodyPr anchor="b"/>
          <a:lstStyle>
            <a:lvl1pPr>
              <a:defRPr sz="3200" baseline="0">
                <a:solidFill>
                  <a:schemeClr val="tx1">
                    <a:lumMod val="75000"/>
                    <a:lumOff val="25000"/>
                  </a:schemeClr>
                </a:solidFill>
              </a:defRPr>
            </a:lvl1pPr>
          </a:lstStyle>
          <a:p>
            <a:pPr lvl="0"/>
            <a:r>
              <a:rPr lang="en-US" dirty="0" smtClean="0"/>
              <a:t>Click to edit Master title style</a:t>
            </a:r>
          </a:p>
        </p:txBody>
      </p:sp>
    </p:spTree>
    <p:extLst>
      <p:ext uri="{BB962C8B-B14F-4D97-AF65-F5344CB8AC3E}">
        <p14:creationId xmlns:p14="http://schemas.microsoft.com/office/powerpoint/2010/main" val="22566496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 Content Only">
    <p:spTree>
      <p:nvGrpSpPr>
        <p:cNvPr id="1" name=""/>
        <p:cNvGrpSpPr/>
        <p:nvPr/>
      </p:nvGrpSpPr>
      <p:grpSpPr>
        <a:xfrm>
          <a:off x="0" y="0"/>
          <a:ext cx="0" cy="0"/>
          <a:chOff x="0" y="0"/>
          <a:chExt cx="0" cy="0"/>
        </a:xfrm>
      </p:grpSpPr>
      <p:sp>
        <p:nvSpPr>
          <p:cNvPr id="4" name="Content Placeholder 3"/>
          <p:cNvSpPr>
            <a:spLocks noGrp="1"/>
          </p:cNvSpPr>
          <p:nvPr>
            <p:ph sz="quarter" idx="12"/>
          </p:nvPr>
        </p:nvSpPr>
        <p:spPr>
          <a:xfrm>
            <a:off x="266700" y="2157413"/>
            <a:ext cx="11658600" cy="17986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7597258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927757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with graphics">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44696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w/ background no graphics">
    <p:spTree>
      <p:nvGrpSpPr>
        <p:cNvPr id="1" name=""/>
        <p:cNvGrpSpPr/>
        <p:nvPr/>
      </p:nvGrpSpPr>
      <p:grpSpPr>
        <a:xfrm>
          <a:off x="0" y="0"/>
          <a:ext cx="0" cy="0"/>
          <a:chOff x="0" y="0"/>
          <a:chExt cx="0" cy="0"/>
        </a:xfrm>
      </p:grpSpPr>
      <p:sp>
        <p:nvSpPr>
          <p:cNvPr id="9" name="Rounded Rectangle 8"/>
          <p:cNvSpPr/>
          <p:nvPr userDrawn="1"/>
        </p:nvSpPr>
        <p:spPr>
          <a:xfrm>
            <a:off x="194209" y="5394628"/>
            <a:ext cx="11822463" cy="1311966"/>
          </a:xfrm>
          <a:prstGeom prst="roundRect">
            <a:avLst>
              <a:gd name="adj" fmla="val 11212"/>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Content Placeholder 7"/>
          <p:cNvSpPr>
            <a:spLocks noGrp="1"/>
          </p:cNvSpPr>
          <p:nvPr>
            <p:ph sz="quarter" idx="12"/>
          </p:nvPr>
        </p:nvSpPr>
        <p:spPr>
          <a:xfrm>
            <a:off x="76200" y="66675"/>
            <a:ext cx="12020549" cy="6791325"/>
          </a:xfrm>
          <a:prstGeom prst="roundRect">
            <a:avLst>
              <a:gd name="adj" fmla="val 2256"/>
            </a:avLst>
          </a:prstGeom>
          <a:noFill/>
          <a:ln w="3175">
            <a:noFill/>
          </a:ln>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266700" y="169864"/>
            <a:ext cx="11658600" cy="919162"/>
          </a:xfrm>
        </p:spPr>
        <p:txBody>
          <a:bodyPr anchor="t"/>
          <a:lstStyle>
            <a:lvl1pPr algn="ctr">
              <a:defRPr/>
            </a:lvl1pPr>
          </a:lstStyle>
          <a:p>
            <a:r>
              <a:rPr lang="en-US" smtClean="0"/>
              <a:t>Click to edit Master title style</a:t>
            </a:r>
            <a:endParaRPr lang="en-US"/>
          </a:p>
        </p:txBody>
      </p:sp>
    </p:spTree>
    <p:extLst>
      <p:ext uri="{BB962C8B-B14F-4D97-AF65-F5344CB8AC3E}">
        <p14:creationId xmlns:p14="http://schemas.microsoft.com/office/powerpoint/2010/main" val="175734017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White Blank">
    <p:bg>
      <p:bgPr>
        <a:solidFill>
          <a:schemeClr val="tx2"/>
        </a:solidFill>
        <a:effectLst/>
      </p:bgPr>
    </p:bg>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11153774" y="143167"/>
            <a:ext cx="771525" cy="153888"/>
          </a:xfrm>
          <a:prstGeom prst="rect">
            <a:avLst/>
          </a:prstGeom>
          <a:noFill/>
          <a:ln w="9525">
            <a:noFill/>
            <a:miter lim="800000"/>
            <a:headEnd/>
            <a:tailEnd/>
          </a:ln>
          <a:effectLst/>
        </p:spPr>
        <p:txBody>
          <a:bodyPr wrap="square" tIns="0" bIns="0">
            <a:spAutoFit/>
          </a:bodyPr>
          <a:lstStyle/>
          <a:p>
            <a:pPr algn="r">
              <a:spcBef>
                <a:spcPct val="50000"/>
              </a:spcBef>
              <a:defRPr/>
            </a:pPr>
            <a:fld id="{99D903CA-8EC9-4EB0-B4F7-7D6D89967A95}" type="slidenum">
              <a:rPr lang="en-US" sz="1000" b="0" baseline="0" smtClean="0"/>
              <a:pPr algn="r">
                <a:spcBef>
                  <a:spcPct val="50000"/>
                </a:spcBef>
                <a:defRPr/>
              </a:pPr>
              <a:t>‹#›</a:t>
            </a:fld>
            <a:endParaRPr lang="en-US" sz="1000" b="0" baseline="0" dirty="0"/>
          </a:p>
        </p:txBody>
      </p:sp>
    </p:spTree>
    <p:extLst>
      <p:ext uri="{BB962C8B-B14F-4D97-AF65-F5344CB8AC3E}">
        <p14:creationId xmlns:p14="http://schemas.microsoft.com/office/powerpoint/2010/main" val="2206101087"/>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White Blank">
    <p:bg>
      <p:bgPr>
        <a:solidFill>
          <a:schemeClr val="bg1"/>
        </a:solidFill>
        <a:effectLst/>
      </p:bgPr>
    </p:bg>
    <p:spTree>
      <p:nvGrpSpPr>
        <p:cNvPr id="1" name=""/>
        <p:cNvGrpSpPr/>
        <p:nvPr/>
      </p:nvGrpSpPr>
      <p:grpSpPr>
        <a:xfrm>
          <a:off x="0" y="0"/>
          <a:ext cx="0" cy="0"/>
          <a:chOff x="0" y="0"/>
          <a:chExt cx="0" cy="0"/>
        </a:xfrm>
      </p:grpSpPr>
      <p:sp>
        <p:nvSpPr>
          <p:cNvPr id="4" name="Text Box 14"/>
          <p:cNvSpPr txBox="1">
            <a:spLocks noChangeArrowheads="1"/>
          </p:cNvSpPr>
          <p:nvPr userDrawn="1"/>
        </p:nvSpPr>
        <p:spPr bwMode="auto">
          <a:xfrm>
            <a:off x="11153774" y="143167"/>
            <a:ext cx="771525" cy="153888"/>
          </a:xfrm>
          <a:prstGeom prst="rect">
            <a:avLst/>
          </a:prstGeom>
          <a:noFill/>
          <a:ln w="9525">
            <a:noFill/>
            <a:miter lim="800000"/>
            <a:headEnd/>
            <a:tailEnd/>
          </a:ln>
          <a:effectLst/>
        </p:spPr>
        <p:txBody>
          <a:bodyPr wrap="square" tIns="0" bIns="0">
            <a:spAutoFit/>
          </a:bodyPr>
          <a:lstStyle/>
          <a:p>
            <a:pPr algn="r">
              <a:spcBef>
                <a:spcPct val="50000"/>
              </a:spcBef>
              <a:defRPr/>
            </a:pPr>
            <a:fld id="{99D903CA-8EC9-4EB0-B4F7-7D6D89967A95}" type="slidenum">
              <a:rPr lang="en-US" sz="1000" b="0" baseline="0" smtClean="0">
                <a:solidFill>
                  <a:schemeClr val="tx2"/>
                </a:solidFill>
              </a:rPr>
              <a:pPr algn="r">
                <a:spcBef>
                  <a:spcPct val="50000"/>
                </a:spcBef>
                <a:defRPr/>
              </a:pPr>
              <a:t>‹#›</a:t>
            </a:fld>
            <a:endParaRPr lang="en-US" sz="1000" b="0" baseline="0" dirty="0">
              <a:solidFill>
                <a:schemeClr val="tx2"/>
              </a:solidFill>
            </a:endParaRPr>
          </a:p>
        </p:txBody>
      </p:sp>
    </p:spTree>
    <p:extLst>
      <p:ext uri="{BB962C8B-B14F-4D97-AF65-F5344CB8AC3E}">
        <p14:creationId xmlns:p14="http://schemas.microsoft.com/office/powerpoint/2010/main" val="1961876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1 Column">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66700" y="1028700"/>
            <a:ext cx="11658600" cy="5600700"/>
          </a:xfrm>
        </p:spPr>
        <p:txBody>
          <a:bodyPr/>
          <a:lstStyle>
            <a:lvl1pPr marL="0" inden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6965115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ck Blank">
    <p:bg>
      <p:bgPr>
        <a:solidFill>
          <a:schemeClr val="tx1"/>
        </a:solidFill>
        <a:effectLst/>
      </p:bgPr>
    </p:bg>
    <p:spTree>
      <p:nvGrpSpPr>
        <p:cNvPr id="1" name=""/>
        <p:cNvGrpSpPr/>
        <p:nvPr/>
      </p:nvGrpSpPr>
      <p:grpSpPr>
        <a:xfrm>
          <a:off x="0" y="0"/>
          <a:ext cx="0" cy="0"/>
          <a:chOff x="0" y="0"/>
          <a:chExt cx="0" cy="0"/>
        </a:xfrm>
      </p:grpSpPr>
      <p:sp>
        <p:nvSpPr>
          <p:cNvPr id="4" name="Text Box 14"/>
          <p:cNvSpPr txBox="1">
            <a:spLocks noChangeArrowheads="1"/>
          </p:cNvSpPr>
          <p:nvPr userDrawn="1"/>
        </p:nvSpPr>
        <p:spPr bwMode="auto">
          <a:xfrm>
            <a:off x="11153774" y="143167"/>
            <a:ext cx="771525" cy="153888"/>
          </a:xfrm>
          <a:prstGeom prst="rect">
            <a:avLst/>
          </a:prstGeom>
          <a:noFill/>
          <a:ln w="9525">
            <a:noFill/>
            <a:miter lim="800000"/>
            <a:headEnd/>
            <a:tailEnd/>
          </a:ln>
          <a:effectLst/>
        </p:spPr>
        <p:txBody>
          <a:bodyPr wrap="square" tIns="0" bIns="0">
            <a:spAutoFit/>
          </a:bodyPr>
          <a:lstStyle/>
          <a:p>
            <a:pPr algn="r">
              <a:spcBef>
                <a:spcPct val="50000"/>
              </a:spcBef>
              <a:defRPr/>
            </a:pPr>
            <a:fld id="{99D903CA-8EC9-4EB0-B4F7-7D6D89967A95}" type="slidenum">
              <a:rPr lang="en-US" sz="1000" b="0" baseline="0" smtClean="0">
                <a:solidFill>
                  <a:schemeClr val="tx2"/>
                </a:solidFill>
              </a:rPr>
              <a:pPr algn="r">
                <a:spcBef>
                  <a:spcPct val="50000"/>
                </a:spcBef>
                <a:defRPr/>
              </a:pPr>
              <a:t>‹#›</a:t>
            </a:fld>
            <a:endParaRPr lang="en-US" sz="1000" b="0" baseline="0" dirty="0">
              <a:solidFill>
                <a:schemeClr val="tx2"/>
              </a:solidFill>
            </a:endParaRPr>
          </a:p>
        </p:txBody>
      </p:sp>
    </p:spTree>
    <p:extLst>
      <p:ext uri="{BB962C8B-B14F-4D97-AF65-F5344CB8AC3E}">
        <p14:creationId xmlns:p14="http://schemas.microsoft.com/office/powerpoint/2010/main" val="32493692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ackground no graphics">
    <p:spTree>
      <p:nvGrpSpPr>
        <p:cNvPr id="1" name=""/>
        <p:cNvGrpSpPr/>
        <p:nvPr/>
      </p:nvGrpSpPr>
      <p:grpSpPr>
        <a:xfrm>
          <a:off x="0" y="0"/>
          <a:ext cx="0" cy="0"/>
          <a:chOff x="0" y="0"/>
          <a:chExt cx="0" cy="0"/>
        </a:xfrm>
      </p:grpSpPr>
      <p:sp>
        <p:nvSpPr>
          <p:cNvPr id="4" name="Text Box 14"/>
          <p:cNvSpPr txBox="1">
            <a:spLocks noChangeArrowheads="1"/>
          </p:cNvSpPr>
          <p:nvPr userDrawn="1"/>
        </p:nvSpPr>
        <p:spPr bwMode="auto">
          <a:xfrm>
            <a:off x="11153774" y="143167"/>
            <a:ext cx="771525" cy="153888"/>
          </a:xfrm>
          <a:prstGeom prst="rect">
            <a:avLst/>
          </a:prstGeom>
          <a:noFill/>
          <a:ln w="9525">
            <a:noFill/>
            <a:miter lim="800000"/>
            <a:headEnd/>
            <a:tailEnd/>
          </a:ln>
          <a:effectLst/>
        </p:spPr>
        <p:txBody>
          <a:bodyPr wrap="square" tIns="0" bIns="0">
            <a:spAutoFit/>
          </a:bodyPr>
          <a:lstStyle/>
          <a:p>
            <a:pPr algn="r">
              <a:spcBef>
                <a:spcPct val="50000"/>
              </a:spcBef>
              <a:defRPr/>
            </a:pPr>
            <a:fld id="{99D903CA-8EC9-4EB0-B4F7-7D6D89967A95}" type="slidenum">
              <a:rPr lang="en-US" sz="1000" b="0" baseline="0" smtClean="0"/>
              <a:pPr algn="r">
                <a:spcBef>
                  <a:spcPct val="50000"/>
                </a:spcBef>
                <a:defRPr/>
              </a:pPr>
              <a:t>‹#›</a:t>
            </a:fld>
            <a:endParaRPr lang="en-US" sz="1000" b="0" baseline="0" dirty="0"/>
          </a:p>
        </p:txBody>
      </p:sp>
    </p:spTree>
    <p:extLst>
      <p:ext uri="{BB962C8B-B14F-4D97-AF65-F5344CB8AC3E}">
        <p14:creationId xmlns:p14="http://schemas.microsoft.com/office/powerpoint/2010/main" val="3040473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 2 Pics">
    <p:bg>
      <p:bgPr>
        <a:solidFill>
          <a:schemeClr val="bg2">
            <a:alpha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14" name="Title 5"/>
          <p:cNvSpPr>
            <a:spLocks noGrp="1"/>
          </p:cNvSpPr>
          <p:nvPr>
            <p:ph type="title"/>
          </p:nvPr>
        </p:nvSpPr>
        <p:spPr>
          <a:xfrm>
            <a:off x="266700" y="265872"/>
            <a:ext cx="5829300" cy="1671543"/>
          </a:xfrm>
          <a:noFill/>
          <a:ln w="19050">
            <a:noFill/>
          </a:ln>
        </p:spPr>
        <p:txBody>
          <a:bodyPr/>
          <a:lstStyle>
            <a:lvl1pPr>
              <a:defRPr>
                <a:solidFill>
                  <a:sysClr val="windowText" lastClr="000000"/>
                </a:solidFill>
              </a:defRPr>
            </a:lvl1pPr>
          </a:lstStyle>
          <a:p>
            <a:r>
              <a:rPr lang="en-US" dirty="0" smtClean="0"/>
              <a:t>Click to edit Master title style</a:t>
            </a:r>
            <a:endParaRPr lang="en-US" dirty="0"/>
          </a:p>
        </p:txBody>
      </p:sp>
      <p:sp>
        <p:nvSpPr>
          <p:cNvPr id="15" name="Picture Placeholder 16"/>
          <p:cNvSpPr>
            <a:spLocks noGrp="1" noChangeAspect="1"/>
          </p:cNvSpPr>
          <p:nvPr>
            <p:ph type="pic" sz="quarter" idx="13"/>
          </p:nvPr>
        </p:nvSpPr>
        <p:spPr>
          <a:xfrm>
            <a:off x="6220046" y="265872"/>
            <a:ext cx="5705253" cy="3081131"/>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smtClean="0"/>
              <a:t>Click icon to add picture</a:t>
            </a:r>
            <a:endParaRPr lang="en-US" dirty="0"/>
          </a:p>
        </p:txBody>
      </p:sp>
      <p:sp>
        <p:nvSpPr>
          <p:cNvPr id="16" name="Picture Placeholder 16"/>
          <p:cNvSpPr>
            <a:spLocks noGrp="1" noChangeAspect="1"/>
          </p:cNvSpPr>
          <p:nvPr>
            <p:ph type="pic" sz="quarter" idx="14"/>
          </p:nvPr>
        </p:nvSpPr>
        <p:spPr>
          <a:xfrm>
            <a:off x="6220046" y="3528391"/>
            <a:ext cx="5705253" cy="3081131"/>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smtClean="0"/>
              <a:t>Click icon to add picture</a:t>
            </a:r>
            <a:endParaRPr lang="en-US" dirty="0"/>
          </a:p>
        </p:txBody>
      </p:sp>
      <p:sp>
        <p:nvSpPr>
          <p:cNvPr id="7" name="Text Placeholder 6"/>
          <p:cNvSpPr>
            <a:spLocks noGrp="1"/>
          </p:cNvSpPr>
          <p:nvPr>
            <p:ph type="body" sz="quarter" idx="15"/>
          </p:nvPr>
        </p:nvSpPr>
        <p:spPr>
          <a:xfrm>
            <a:off x="266700" y="2059389"/>
            <a:ext cx="5816600" cy="33079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66700" y="5608444"/>
            <a:ext cx="764288" cy="1005840"/>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254266" y="5610615"/>
            <a:ext cx="1338582" cy="1001498"/>
          </a:xfrm>
          <a:prstGeom prst="rect">
            <a:avLst/>
          </a:prstGeom>
        </p:spPr>
      </p:pic>
    </p:spTree>
    <p:extLst>
      <p:ext uri="{BB962C8B-B14F-4D97-AF65-F5344CB8AC3E}">
        <p14:creationId xmlns:p14="http://schemas.microsoft.com/office/powerpoint/2010/main" val="31824933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 3 Pics (horizontal)">
    <p:bg>
      <p:bgPr>
        <a:solidFill>
          <a:schemeClr val="bg2">
            <a:alpha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016"/>
            <a:ext cx="12190194" cy="6859016"/>
          </a:xfrm>
          <a:prstGeom prst="rect">
            <a:avLst/>
          </a:prstGeom>
        </p:spPr>
      </p:pic>
      <p:sp>
        <p:nvSpPr>
          <p:cNvPr id="14" name="Title 5"/>
          <p:cNvSpPr>
            <a:spLocks noGrp="1"/>
          </p:cNvSpPr>
          <p:nvPr>
            <p:ph type="title"/>
          </p:nvPr>
        </p:nvSpPr>
        <p:spPr>
          <a:xfrm>
            <a:off x="266700" y="260931"/>
            <a:ext cx="5821279" cy="1671543"/>
          </a:xfrm>
          <a:noFill/>
          <a:ln w="12700">
            <a:noFill/>
          </a:ln>
        </p:spPr>
        <p:txBody>
          <a:bodyPr/>
          <a:lstStyle>
            <a:lvl1pPr>
              <a:defRPr>
                <a:solidFill>
                  <a:sysClr val="windowText" lastClr="000000"/>
                </a:solidFill>
              </a:defRPr>
            </a:lvl1pPr>
          </a:lstStyle>
          <a:p>
            <a:r>
              <a:rPr lang="en-US" dirty="0" smtClean="0"/>
              <a:t>Click to edit Master title style</a:t>
            </a:r>
            <a:endParaRPr lang="en-US" dirty="0"/>
          </a:p>
        </p:txBody>
      </p:sp>
      <p:sp>
        <p:nvSpPr>
          <p:cNvPr id="15" name="Picture Placeholder 16"/>
          <p:cNvSpPr>
            <a:spLocks noGrp="1" noChangeAspect="1"/>
          </p:cNvSpPr>
          <p:nvPr>
            <p:ph type="pic" sz="quarter" idx="13"/>
          </p:nvPr>
        </p:nvSpPr>
        <p:spPr>
          <a:xfrm>
            <a:off x="6346659" y="260931"/>
            <a:ext cx="5578641" cy="3081131"/>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smtClean="0"/>
              <a:t>Click icon to add picture</a:t>
            </a:r>
            <a:endParaRPr lang="en-US" dirty="0"/>
          </a:p>
        </p:txBody>
      </p:sp>
      <p:sp>
        <p:nvSpPr>
          <p:cNvPr id="9" name="Picture Placeholder 16"/>
          <p:cNvSpPr>
            <a:spLocks noGrp="1"/>
          </p:cNvSpPr>
          <p:nvPr>
            <p:ph type="pic" sz="quarter" idx="15"/>
          </p:nvPr>
        </p:nvSpPr>
        <p:spPr>
          <a:xfrm>
            <a:off x="8610600" y="3507454"/>
            <a:ext cx="3314700" cy="3093720"/>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smtClean="0"/>
              <a:t>Click icon to add picture</a:t>
            </a:r>
            <a:endParaRPr lang="en-US" dirty="0"/>
          </a:p>
        </p:txBody>
      </p:sp>
      <p:sp>
        <p:nvSpPr>
          <p:cNvPr id="3" name="Content Placeholder 2"/>
          <p:cNvSpPr>
            <a:spLocks noGrp="1"/>
          </p:cNvSpPr>
          <p:nvPr>
            <p:ph sz="quarter" idx="17"/>
          </p:nvPr>
        </p:nvSpPr>
        <p:spPr>
          <a:xfrm>
            <a:off x="266700" y="2058988"/>
            <a:ext cx="5808663" cy="33083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Picture Placeholder 16"/>
          <p:cNvSpPr>
            <a:spLocks noGrp="1"/>
          </p:cNvSpPr>
          <p:nvPr>
            <p:ph type="pic" sz="quarter" idx="16"/>
          </p:nvPr>
        </p:nvSpPr>
        <p:spPr>
          <a:xfrm>
            <a:off x="5140944" y="3507454"/>
            <a:ext cx="3314700" cy="3093720"/>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smtClean="0"/>
              <a:t>Click icon to add picture</a:t>
            </a:r>
            <a:endParaRPr lang="en-US"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66700" y="5608444"/>
            <a:ext cx="764288" cy="1005840"/>
          </a:xfrm>
          <a:prstGeom prst="rect">
            <a:avLst/>
          </a:prstGeom>
        </p:spPr>
      </p:pic>
      <p:pic>
        <p:nvPicPr>
          <p:cNvPr id="18" name="Picture 1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254266" y="5610615"/>
            <a:ext cx="1338582" cy="1001498"/>
          </a:xfrm>
          <a:prstGeom prst="rect">
            <a:avLst/>
          </a:prstGeom>
        </p:spPr>
      </p:pic>
    </p:spTree>
    <p:extLst>
      <p:ext uri="{BB962C8B-B14F-4D97-AF65-F5344CB8AC3E}">
        <p14:creationId xmlns:p14="http://schemas.microsoft.com/office/powerpoint/2010/main" val="31480589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 4 Pics">
    <p:bg>
      <p:bgPr>
        <a:solidFill>
          <a:schemeClr val="bg2">
            <a:alpha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388" cy="6858000"/>
          </a:xfrm>
          <a:prstGeom prst="rect">
            <a:avLst/>
          </a:prstGeom>
        </p:spPr>
      </p:pic>
      <p:sp>
        <p:nvSpPr>
          <p:cNvPr id="3" name="Text Placeholder 2"/>
          <p:cNvSpPr>
            <a:spLocks noGrp="1"/>
          </p:cNvSpPr>
          <p:nvPr>
            <p:ph type="body" sz="quarter" idx="19"/>
          </p:nvPr>
        </p:nvSpPr>
        <p:spPr>
          <a:xfrm>
            <a:off x="381000" y="2059387"/>
            <a:ext cx="4867275" cy="3315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8" name="Picture Placeholder 16"/>
          <p:cNvSpPr>
            <a:spLocks noGrp="1"/>
          </p:cNvSpPr>
          <p:nvPr>
            <p:ph type="pic" sz="quarter" idx="15"/>
          </p:nvPr>
        </p:nvSpPr>
        <p:spPr>
          <a:xfrm>
            <a:off x="8723481" y="3423957"/>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smtClean="0"/>
              <a:t>Click icon to add picture</a:t>
            </a:r>
            <a:endParaRPr lang="en-US" dirty="0"/>
          </a:p>
        </p:txBody>
      </p:sp>
      <p:sp>
        <p:nvSpPr>
          <p:cNvPr id="19" name="Picture Placeholder 16"/>
          <p:cNvSpPr>
            <a:spLocks noGrp="1"/>
          </p:cNvSpPr>
          <p:nvPr>
            <p:ph type="pic" sz="quarter" idx="16"/>
          </p:nvPr>
        </p:nvSpPr>
        <p:spPr>
          <a:xfrm>
            <a:off x="5371264" y="3423957"/>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smtClean="0"/>
              <a:t>Click icon to add picture</a:t>
            </a:r>
            <a:endParaRPr lang="en-US" dirty="0"/>
          </a:p>
        </p:txBody>
      </p:sp>
      <p:sp>
        <p:nvSpPr>
          <p:cNvPr id="20" name="Picture Placeholder 16"/>
          <p:cNvSpPr>
            <a:spLocks noGrp="1"/>
          </p:cNvSpPr>
          <p:nvPr>
            <p:ph type="pic" sz="quarter" idx="17"/>
          </p:nvPr>
        </p:nvSpPr>
        <p:spPr>
          <a:xfrm>
            <a:off x="8723481" y="265872"/>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smtClean="0"/>
              <a:t>Click icon to add picture</a:t>
            </a:r>
            <a:endParaRPr lang="en-US" dirty="0"/>
          </a:p>
        </p:txBody>
      </p:sp>
      <p:sp>
        <p:nvSpPr>
          <p:cNvPr id="14" name="Title 5"/>
          <p:cNvSpPr>
            <a:spLocks noGrp="1"/>
          </p:cNvSpPr>
          <p:nvPr>
            <p:ph type="title"/>
          </p:nvPr>
        </p:nvSpPr>
        <p:spPr>
          <a:xfrm>
            <a:off x="381000" y="265872"/>
            <a:ext cx="4866861" cy="1671543"/>
          </a:xfrm>
          <a:noFill/>
          <a:ln w="12700">
            <a:noFill/>
          </a:ln>
        </p:spPr>
        <p:txBody>
          <a:bodyPr/>
          <a:lstStyle>
            <a:lvl1pPr>
              <a:defRPr>
                <a:solidFill>
                  <a:sysClr val="windowText" lastClr="000000"/>
                </a:solidFill>
              </a:defRPr>
            </a:lvl1pPr>
          </a:lstStyle>
          <a:p>
            <a:r>
              <a:rPr lang="en-US" dirty="0" smtClean="0"/>
              <a:t>Click to edit Master title style</a:t>
            </a:r>
            <a:endParaRPr lang="en-US" dirty="0"/>
          </a:p>
        </p:txBody>
      </p:sp>
      <p:sp>
        <p:nvSpPr>
          <p:cNvPr id="21" name="Picture Placeholder 16"/>
          <p:cNvSpPr>
            <a:spLocks noGrp="1"/>
          </p:cNvSpPr>
          <p:nvPr>
            <p:ph type="pic" sz="quarter" idx="18"/>
          </p:nvPr>
        </p:nvSpPr>
        <p:spPr>
          <a:xfrm>
            <a:off x="5371264" y="265872"/>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smtClean="0"/>
              <a:t>Click icon to add picture</a:t>
            </a:r>
            <a:endParaRPr lang="en-US"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66700" y="5608444"/>
            <a:ext cx="764288" cy="1005840"/>
          </a:xfrm>
          <a:prstGeom prst="rect">
            <a:avLst/>
          </a:prstGeom>
        </p:spPr>
      </p:pic>
      <p:pic>
        <p:nvPicPr>
          <p:cNvPr id="16" name="Picture 1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254266" y="5610615"/>
            <a:ext cx="1338582" cy="1001498"/>
          </a:xfrm>
          <a:prstGeom prst="rect">
            <a:avLst/>
          </a:prstGeom>
        </p:spPr>
      </p:pic>
    </p:spTree>
    <p:extLst>
      <p:ext uri="{BB962C8B-B14F-4D97-AF65-F5344CB8AC3E}">
        <p14:creationId xmlns:p14="http://schemas.microsoft.com/office/powerpoint/2010/main" val="27816979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 3 Pics (vertical)">
    <p:bg>
      <p:bgPr>
        <a:solidFill>
          <a:schemeClr val="bg2">
            <a:alpha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16" name="TextBox 15"/>
          <p:cNvSpPr txBox="1"/>
          <p:nvPr userDrawn="1"/>
        </p:nvSpPr>
        <p:spPr>
          <a:xfrm>
            <a:off x="266700" y="5217495"/>
            <a:ext cx="4337105" cy="357790"/>
          </a:xfrm>
          <a:prstGeom prst="rect">
            <a:avLst/>
          </a:prstGeom>
          <a:noFill/>
        </p:spPr>
        <p:txBody>
          <a:bodyPr wrap="square" lIns="91440" tIns="0">
            <a:spAutoFit/>
          </a:bodyPr>
          <a:lstStyle/>
          <a:p>
            <a:r>
              <a:rPr lang="en-US" altLang="en-US" sz="675" i="1" dirty="0"/>
              <a:t>“</a:t>
            </a:r>
            <a:r>
              <a:rPr lang="en-US" sz="675" i="1" dirty="0">
                <a:solidFill>
                  <a:srgbClr val="000000"/>
                </a:solidFill>
              </a:rPr>
              <a:t>The views, opinions and findings contained in this report are those of the authors(s) and should not be construed as an official Department of the Army position, policy or decision, unless so designated by other official documentation.</a:t>
            </a:r>
            <a:r>
              <a:rPr lang="en-US" altLang="en-US" sz="675" i="1" dirty="0">
                <a:solidFill>
                  <a:srgbClr val="000000"/>
                </a:solidFill>
              </a:rPr>
              <a:t>”</a:t>
            </a:r>
            <a:endParaRPr lang="en-US" sz="675" i="1" dirty="0">
              <a:solidFill>
                <a:srgbClr val="000000"/>
              </a:solidFill>
            </a:endParaRPr>
          </a:p>
        </p:txBody>
      </p:sp>
      <p:sp>
        <p:nvSpPr>
          <p:cNvPr id="18" name="Picture Placeholder 16"/>
          <p:cNvSpPr>
            <a:spLocks noGrp="1" noChangeAspect="1"/>
          </p:cNvSpPr>
          <p:nvPr>
            <p:ph type="pic" sz="quarter" idx="13"/>
          </p:nvPr>
        </p:nvSpPr>
        <p:spPr>
          <a:xfrm>
            <a:off x="8500460" y="3880886"/>
            <a:ext cx="3424840" cy="2548885"/>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defRPr>
            </a:lvl1pPr>
          </a:lstStyle>
          <a:p>
            <a:r>
              <a:rPr lang="en-US" dirty="0" smtClean="0"/>
              <a:t>Click icon to add picture</a:t>
            </a:r>
            <a:endParaRPr lang="en-US" dirty="0"/>
          </a:p>
        </p:txBody>
      </p:sp>
      <p:sp>
        <p:nvSpPr>
          <p:cNvPr id="19" name="Picture Placeholder 16"/>
          <p:cNvSpPr>
            <a:spLocks noGrp="1" noChangeAspect="1"/>
          </p:cNvSpPr>
          <p:nvPr>
            <p:ph type="pic" sz="quarter" idx="14"/>
          </p:nvPr>
        </p:nvSpPr>
        <p:spPr>
          <a:xfrm>
            <a:off x="8500460" y="1227138"/>
            <a:ext cx="3424840" cy="2548885"/>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defRPr>
            </a:lvl1pPr>
          </a:lstStyle>
          <a:p>
            <a:r>
              <a:rPr lang="en-US" dirty="0" smtClean="0"/>
              <a:t>Click icon to add picture</a:t>
            </a:r>
            <a:endParaRPr lang="en-US" dirty="0"/>
          </a:p>
        </p:txBody>
      </p:sp>
      <p:sp>
        <p:nvSpPr>
          <p:cNvPr id="20" name="Picture Placeholder 16"/>
          <p:cNvSpPr>
            <a:spLocks noGrp="1" noChangeAspect="1"/>
          </p:cNvSpPr>
          <p:nvPr>
            <p:ph type="pic" sz="quarter" idx="15"/>
          </p:nvPr>
        </p:nvSpPr>
        <p:spPr>
          <a:xfrm>
            <a:off x="4726057" y="1227138"/>
            <a:ext cx="3689406" cy="5211649"/>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defRPr>
            </a:lvl1pPr>
          </a:lstStyle>
          <a:p>
            <a:r>
              <a:rPr lang="en-US" dirty="0" smtClean="0"/>
              <a:t>Click icon to add picture</a:t>
            </a:r>
            <a:endParaRPr lang="en-US" dirty="0"/>
          </a:p>
        </p:txBody>
      </p:sp>
      <p:sp>
        <p:nvSpPr>
          <p:cNvPr id="2" name="Title 1"/>
          <p:cNvSpPr>
            <a:spLocks noGrp="1"/>
          </p:cNvSpPr>
          <p:nvPr>
            <p:ph type="title"/>
          </p:nvPr>
        </p:nvSpPr>
        <p:spPr>
          <a:xfrm>
            <a:off x="266700" y="246490"/>
            <a:ext cx="11658600" cy="858437"/>
          </a:xfrm>
          <a:noFill/>
          <a:ln w="12700">
            <a:noFill/>
          </a:ln>
        </p:spPr>
        <p:txBody>
          <a:bodyPr/>
          <a:lstStyle>
            <a:lvl1pPr>
              <a:defRPr>
                <a:ln>
                  <a:noFill/>
                </a:ln>
              </a:defRPr>
            </a:lvl1pPr>
          </a:lstStyle>
          <a:p>
            <a:r>
              <a:rPr lang="en-US" dirty="0" smtClean="0"/>
              <a:t>Click to edit Master title style</a:t>
            </a:r>
            <a:endParaRPr lang="en-US" dirty="0"/>
          </a:p>
        </p:txBody>
      </p:sp>
      <p:sp>
        <p:nvSpPr>
          <p:cNvPr id="4" name="Text Placeholder 3"/>
          <p:cNvSpPr>
            <a:spLocks noGrp="1"/>
          </p:cNvSpPr>
          <p:nvPr>
            <p:ph type="body" sz="quarter" idx="16"/>
          </p:nvPr>
        </p:nvSpPr>
        <p:spPr>
          <a:xfrm>
            <a:off x="266700" y="1227138"/>
            <a:ext cx="4337105" cy="39576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66700" y="5608444"/>
            <a:ext cx="764288" cy="1005840"/>
          </a:xfrm>
          <a:prstGeom prst="rect">
            <a:avLst/>
          </a:prstGeom>
        </p:spPr>
      </p:pic>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254266" y="5610615"/>
            <a:ext cx="1338582" cy="1001498"/>
          </a:xfrm>
          <a:prstGeom prst="rect">
            <a:avLst/>
          </a:prstGeom>
        </p:spPr>
      </p:pic>
    </p:spTree>
    <p:extLst>
      <p:ext uri="{BB962C8B-B14F-4D97-AF65-F5344CB8AC3E}">
        <p14:creationId xmlns:p14="http://schemas.microsoft.com/office/powerpoint/2010/main" val="15485999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hort Title - No Content">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38"/>
            <a:ext cx="11176000" cy="538162"/>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smtClean="0"/>
              <a:t>Click to edit Master title style</a:t>
            </a:r>
          </a:p>
        </p:txBody>
      </p:sp>
      <p:sp>
        <p:nvSpPr>
          <p:cNvPr id="5" name="Slide Number Placeholder 5"/>
          <p:cNvSpPr>
            <a:spLocks noGrp="1"/>
          </p:cNvSpPr>
          <p:nvPr>
            <p:ph type="sldNum" sz="quarter" idx="11"/>
          </p:nvPr>
        </p:nvSpPr>
        <p:spPr>
          <a:xfrm>
            <a:off x="4876800" y="6381750"/>
            <a:ext cx="2844800" cy="476250"/>
          </a:xfrm>
          <a:prstGeom prst="rect">
            <a:avLst/>
          </a:prstGeom>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413698486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594">
          <p15:clr>
            <a:srgbClr val="FBAE40"/>
          </p15:clr>
        </p15:guide>
        <p15:guide id="2" orient="horz" pos="51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rt Color Layout">
    <p:spTree>
      <p:nvGrpSpPr>
        <p:cNvPr id="1" name=""/>
        <p:cNvGrpSpPr/>
        <p:nvPr/>
      </p:nvGrpSpPr>
      <p:grpSpPr>
        <a:xfrm>
          <a:off x="0" y="0"/>
          <a:ext cx="0" cy="0"/>
          <a:chOff x="0" y="0"/>
          <a:chExt cx="0" cy="0"/>
        </a:xfrm>
      </p:grpSpPr>
      <p:sp>
        <p:nvSpPr>
          <p:cNvPr id="10" name="Chart Placeholder 9"/>
          <p:cNvSpPr>
            <a:spLocks noGrp="1"/>
          </p:cNvSpPr>
          <p:nvPr>
            <p:ph type="chart" sz="quarter" idx="12"/>
          </p:nvPr>
        </p:nvSpPr>
        <p:spPr>
          <a:xfrm>
            <a:off x="266700" y="1028700"/>
            <a:ext cx="11658599" cy="5600700"/>
          </a:xfrm>
        </p:spPr>
        <p:txBody>
          <a:bodyPr/>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841154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Reference ONLY">
    <p:bg>
      <p:bgPr>
        <a:solidFill>
          <a:schemeClr val="bg1"/>
        </a:solidFill>
        <a:effectLst/>
      </p:bgPr>
    </p:bg>
    <p:spTree>
      <p:nvGrpSpPr>
        <p:cNvPr id="1" name=""/>
        <p:cNvGrpSpPr/>
        <p:nvPr/>
      </p:nvGrpSpPr>
      <p:grpSpPr>
        <a:xfrm>
          <a:off x="0" y="0"/>
          <a:ext cx="0" cy="0"/>
          <a:chOff x="0" y="0"/>
          <a:chExt cx="0" cy="0"/>
        </a:xfrm>
      </p:grpSpPr>
      <p:sp>
        <p:nvSpPr>
          <p:cNvPr id="22" name="TextBox 21"/>
          <p:cNvSpPr txBox="1"/>
          <p:nvPr userDrawn="1"/>
        </p:nvSpPr>
        <p:spPr>
          <a:xfrm>
            <a:off x="266700" y="1043608"/>
            <a:ext cx="5829300" cy="3001617"/>
          </a:xfrm>
          <a:prstGeom prst="rect">
            <a:avLst/>
          </a:prstGeom>
          <a:noFill/>
          <a:ln w="50800" cmpd="dbl">
            <a:solidFill>
              <a:schemeClr val="tx1"/>
            </a:solidFill>
          </a:ln>
        </p:spPr>
        <p:txBody>
          <a:bodyPr wrap="square" rtlCol="0" anchor="b" anchorCtr="0">
            <a:noAutofit/>
          </a:bodyPr>
          <a:lstStyle/>
          <a:p>
            <a:r>
              <a:rPr lang="en-US" dirty="0" smtClean="0"/>
              <a:t>Use</a:t>
            </a:r>
            <a:r>
              <a:rPr lang="en-US" baseline="0" dirty="0" smtClean="0"/>
              <a:t> for Standard Content Slide Colors</a:t>
            </a:r>
            <a:endParaRPr lang="en-US" dirty="0"/>
          </a:p>
        </p:txBody>
      </p:sp>
      <p:sp>
        <p:nvSpPr>
          <p:cNvPr id="2" name="TextBox 1"/>
          <p:cNvSpPr txBox="1"/>
          <p:nvPr userDrawn="1"/>
        </p:nvSpPr>
        <p:spPr>
          <a:xfrm>
            <a:off x="6096000" y="1043608"/>
            <a:ext cx="5829300" cy="3001617"/>
          </a:xfrm>
          <a:prstGeom prst="rect">
            <a:avLst/>
          </a:prstGeom>
          <a:noFill/>
          <a:ln w="50800" cmpd="dbl">
            <a:solidFill>
              <a:schemeClr val="tx1"/>
            </a:solidFill>
          </a:ln>
        </p:spPr>
        <p:txBody>
          <a:bodyPr wrap="square" rtlCol="0" anchor="b" anchorCtr="0">
            <a:noAutofit/>
          </a:bodyPr>
          <a:lstStyle/>
          <a:p>
            <a:r>
              <a:rPr lang="en-US" dirty="0" smtClean="0"/>
              <a:t>Use</a:t>
            </a:r>
            <a:r>
              <a:rPr lang="en-US" baseline="0" dirty="0" smtClean="0"/>
              <a:t> for Chart Colors</a:t>
            </a:r>
            <a:endParaRPr lang="en-US" dirty="0"/>
          </a:p>
        </p:txBody>
      </p:sp>
      <p:grpSp>
        <p:nvGrpSpPr>
          <p:cNvPr id="21" name="Group 20"/>
          <p:cNvGrpSpPr/>
          <p:nvPr userDrawn="1"/>
        </p:nvGrpSpPr>
        <p:grpSpPr>
          <a:xfrm>
            <a:off x="372234" y="1391830"/>
            <a:ext cx="11458322" cy="1888083"/>
            <a:chOff x="757773" y="1707600"/>
            <a:chExt cx="9393763" cy="1245799"/>
          </a:xfrm>
        </p:grpSpPr>
        <p:sp>
          <p:nvSpPr>
            <p:cNvPr id="5" name="Rectangle 4"/>
            <p:cNvSpPr/>
            <p:nvPr/>
          </p:nvSpPr>
          <p:spPr>
            <a:xfrm>
              <a:off x="2679701" y="1707600"/>
              <a:ext cx="745067" cy="558800"/>
            </a:xfrm>
            <a:prstGeom prst="rect">
              <a:avLst/>
            </a:prstGeom>
            <a:solidFill>
              <a:srgbClr val="D8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b="1" dirty="0" smtClean="0">
                  <a:solidFill>
                    <a:schemeClr val="tx1"/>
                  </a:solidFill>
                </a:rPr>
                <a:t>217</a:t>
              </a:r>
            </a:p>
            <a:p>
              <a:pPr algn="ctr">
                <a:defRPr/>
              </a:pPr>
              <a:r>
                <a:rPr lang="en-US" sz="1000" b="1" dirty="0" smtClean="0">
                  <a:solidFill>
                    <a:schemeClr val="tx1"/>
                  </a:solidFill>
                </a:rPr>
                <a:t>217</a:t>
              </a:r>
            </a:p>
            <a:p>
              <a:pPr algn="ctr">
                <a:defRPr/>
              </a:pPr>
              <a:r>
                <a:rPr lang="en-US" sz="1000" b="1" dirty="0" smtClean="0">
                  <a:solidFill>
                    <a:schemeClr val="tx1"/>
                  </a:solidFill>
                </a:rPr>
                <a:t>217</a:t>
              </a:r>
            </a:p>
            <a:p>
              <a:pPr algn="ctr">
                <a:defRPr/>
              </a:pPr>
              <a:endParaRPr lang="en-US" sz="1000" b="1" dirty="0" smtClean="0">
                <a:solidFill>
                  <a:schemeClr val="tx1"/>
                </a:solidFill>
              </a:endParaRPr>
            </a:p>
            <a:p>
              <a:pPr algn="ctr">
                <a:defRPr/>
              </a:pPr>
              <a:r>
                <a:rPr lang="en-US" sz="1000" b="1" dirty="0" smtClean="0">
                  <a:solidFill>
                    <a:schemeClr val="tx1"/>
                  </a:solidFill>
                </a:rPr>
                <a:t>#d8d9d8</a:t>
              </a:r>
              <a:endParaRPr lang="en-US" sz="1000" b="1" dirty="0">
                <a:solidFill>
                  <a:schemeClr val="tx1"/>
                </a:solidFill>
              </a:endParaRPr>
            </a:p>
          </p:txBody>
        </p:sp>
        <p:sp>
          <p:nvSpPr>
            <p:cNvPr id="6" name="Rectangle 5"/>
            <p:cNvSpPr/>
            <p:nvPr/>
          </p:nvSpPr>
          <p:spPr>
            <a:xfrm>
              <a:off x="3640669" y="1707600"/>
              <a:ext cx="745067" cy="558800"/>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b="1" dirty="0" smtClean="0">
                  <a:solidFill>
                    <a:schemeClr val="tx1"/>
                  </a:solidFill>
                </a:rPr>
                <a:t>200</a:t>
              </a:r>
            </a:p>
            <a:p>
              <a:pPr algn="ctr">
                <a:defRPr/>
              </a:pPr>
              <a:r>
                <a:rPr lang="en-US" sz="1000" b="1" dirty="0" smtClean="0">
                  <a:solidFill>
                    <a:schemeClr val="tx1"/>
                  </a:solidFill>
                </a:rPr>
                <a:t>200</a:t>
              </a:r>
            </a:p>
            <a:p>
              <a:pPr algn="ctr">
                <a:defRPr/>
              </a:pPr>
              <a:r>
                <a:rPr lang="en-US" sz="1000" b="1" dirty="0" smtClean="0">
                  <a:solidFill>
                    <a:schemeClr val="tx1"/>
                  </a:solidFill>
                </a:rPr>
                <a:t>200</a:t>
              </a:r>
            </a:p>
            <a:p>
              <a:pPr algn="ctr">
                <a:defRPr/>
              </a:pPr>
              <a:endParaRPr lang="en-US" sz="1000" b="1" dirty="0" smtClean="0">
                <a:solidFill>
                  <a:schemeClr val="tx1"/>
                </a:solidFill>
              </a:endParaRPr>
            </a:p>
            <a:p>
              <a:pPr algn="ctr">
                <a:defRPr/>
              </a:pPr>
              <a:r>
                <a:rPr lang="en-US" sz="1000" b="1" dirty="0" smtClean="0">
                  <a:solidFill>
                    <a:schemeClr val="tx1"/>
                  </a:solidFill>
                </a:rPr>
                <a:t>#c9c9c9</a:t>
              </a:r>
              <a:endParaRPr lang="en-US" sz="1000" b="1" dirty="0">
                <a:solidFill>
                  <a:schemeClr val="tx1"/>
                </a:solidFill>
              </a:endParaRPr>
            </a:p>
          </p:txBody>
        </p:sp>
        <p:sp>
          <p:nvSpPr>
            <p:cNvPr id="7" name="Rectangle 6"/>
            <p:cNvSpPr/>
            <p:nvPr/>
          </p:nvSpPr>
          <p:spPr>
            <a:xfrm>
              <a:off x="757773" y="2394599"/>
              <a:ext cx="742951" cy="5588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b="1" dirty="0" smtClean="0">
                  <a:solidFill>
                    <a:schemeClr val="tx1"/>
                  </a:solidFill>
                </a:rPr>
                <a:t>255</a:t>
              </a:r>
            </a:p>
            <a:p>
              <a:pPr algn="ctr">
                <a:defRPr/>
              </a:pPr>
              <a:r>
                <a:rPr lang="en-US" sz="1000" b="1" dirty="0" smtClean="0">
                  <a:solidFill>
                    <a:schemeClr val="tx1"/>
                  </a:solidFill>
                </a:rPr>
                <a:t>255</a:t>
              </a:r>
            </a:p>
            <a:p>
              <a:pPr algn="ctr">
                <a:defRPr/>
              </a:pPr>
              <a:r>
                <a:rPr lang="en-US" sz="1000" b="1" dirty="0" smtClean="0">
                  <a:solidFill>
                    <a:schemeClr val="tx1"/>
                  </a:solidFill>
                </a:rPr>
                <a:t>255</a:t>
              </a:r>
            </a:p>
            <a:p>
              <a:pPr algn="ctr">
                <a:defRPr/>
              </a:pPr>
              <a:endParaRPr lang="en-US" sz="1000" b="1" dirty="0" smtClean="0">
                <a:solidFill>
                  <a:schemeClr val="tx1"/>
                </a:solidFill>
              </a:endParaRPr>
            </a:p>
            <a:p>
              <a:pPr algn="ctr">
                <a:defRPr/>
              </a:pPr>
              <a:r>
                <a:rPr lang="en-US" sz="1000" b="1" dirty="0" smtClean="0">
                  <a:solidFill>
                    <a:schemeClr val="tx1"/>
                  </a:solidFill>
                </a:rPr>
                <a:t>#83847a</a:t>
              </a:r>
              <a:endParaRPr lang="en-US" sz="1000" b="1" dirty="0">
                <a:solidFill>
                  <a:schemeClr val="tx1"/>
                </a:solidFill>
              </a:endParaRPr>
            </a:p>
          </p:txBody>
        </p:sp>
        <p:sp>
          <p:nvSpPr>
            <p:cNvPr id="8" name="Rectangle 7"/>
            <p:cNvSpPr/>
            <p:nvPr/>
          </p:nvSpPr>
          <p:spPr>
            <a:xfrm>
              <a:off x="1718739" y="2394599"/>
              <a:ext cx="742951" cy="55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b="1" dirty="0" smtClean="0">
                  <a:solidFill>
                    <a:schemeClr val="bg1"/>
                  </a:solidFill>
                </a:rPr>
                <a:t>2</a:t>
              </a:r>
            </a:p>
            <a:p>
              <a:pPr algn="ctr">
                <a:defRPr/>
              </a:pPr>
              <a:r>
                <a:rPr lang="en-US" sz="1000" b="1" dirty="0" smtClean="0">
                  <a:solidFill>
                    <a:schemeClr val="bg1"/>
                  </a:solidFill>
                </a:rPr>
                <a:t>0</a:t>
              </a:r>
            </a:p>
            <a:p>
              <a:pPr algn="ctr">
                <a:defRPr/>
              </a:pPr>
              <a:r>
                <a:rPr lang="en-US" sz="1000" b="1" dirty="0" smtClean="0">
                  <a:solidFill>
                    <a:schemeClr val="bg1"/>
                  </a:solidFill>
                </a:rPr>
                <a:t>0</a:t>
              </a:r>
            </a:p>
            <a:p>
              <a:pPr algn="ctr">
                <a:defRPr/>
              </a:pPr>
              <a:endParaRPr lang="en-US" sz="1000" b="1" dirty="0" smtClean="0">
                <a:solidFill>
                  <a:schemeClr val="bg1"/>
                </a:solidFill>
              </a:endParaRPr>
            </a:p>
            <a:p>
              <a:pPr algn="ctr">
                <a:defRPr/>
              </a:pPr>
              <a:r>
                <a:rPr lang="en-US" sz="1000" b="1" dirty="0" smtClean="0">
                  <a:solidFill>
                    <a:schemeClr val="bg1"/>
                  </a:solidFill>
                </a:rPr>
                <a:t>#020000</a:t>
              </a:r>
              <a:endParaRPr lang="en-US" sz="1000" b="1" dirty="0">
                <a:solidFill>
                  <a:schemeClr val="bg1"/>
                </a:solidFill>
              </a:endParaRPr>
            </a:p>
          </p:txBody>
        </p:sp>
        <p:sp>
          <p:nvSpPr>
            <p:cNvPr id="9" name="Rectangle 8"/>
            <p:cNvSpPr/>
            <p:nvPr/>
          </p:nvSpPr>
          <p:spPr>
            <a:xfrm>
              <a:off x="2679701" y="2394599"/>
              <a:ext cx="745067" cy="558800"/>
            </a:xfrm>
            <a:prstGeom prst="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b="1" dirty="0" smtClean="0">
                  <a:solidFill>
                    <a:schemeClr val="tx1"/>
                  </a:solidFill>
                </a:rPr>
                <a:t>163</a:t>
              </a:r>
            </a:p>
            <a:p>
              <a:pPr algn="ctr">
                <a:defRPr/>
              </a:pPr>
              <a:r>
                <a:rPr lang="en-US" sz="1000" b="1" dirty="0" smtClean="0">
                  <a:solidFill>
                    <a:schemeClr val="tx1"/>
                  </a:solidFill>
                </a:rPr>
                <a:t>163</a:t>
              </a:r>
            </a:p>
            <a:p>
              <a:pPr algn="ctr">
                <a:defRPr/>
              </a:pPr>
              <a:r>
                <a:rPr lang="en-US" sz="1000" b="1" dirty="0" smtClean="0">
                  <a:solidFill>
                    <a:schemeClr val="tx1"/>
                  </a:solidFill>
                </a:rPr>
                <a:t>163</a:t>
              </a:r>
            </a:p>
            <a:p>
              <a:pPr algn="ctr">
                <a:defRPr/>
              </a:pPr>
              <a:endParaRPr lang="en-US" sz="1000" b="1" dirty="0" smtClean="0">
                <a:solidFill>
                  <a:schemeClr val="tx1"/>
                </a:solidFill>
              </a:endParaRPr>
            </a:p>
            <a:p>
              <a:pPr algn="ctr">
                <a:defRPr/>
              </a:pPr>
              <a:r>
                <a:rPr lang="en-US" sz="1000" b="1" dirty="0" smtClean="0">
                  <a:solidFill>
                    <a:schemeClr val="tx1"/>
                  </a:solidFill>
                </a:rPr>
                <a:t>#a3a3a2</a:t>
              </a:r>
              <a:endParaRPr lang="en-US" sz="1000" b="1" dirty="0">
                <a:solidFill>
                  <a:schemeClr val="tx1"/>
                </a:solidFill>
              </a:endParaRPr>
            </a:p>
          </p:txBody>
        </p:sp>
        <p:sp>
          <p:nvSpPr>
            <p:cNvPr id="10" name="Rectangle 9"/>
            <p:cNvSpPr/>
            <p:nvPr/>
          </p:nvSpPr>
          <p:spPr>
            <a:xfrm>
              <a:off x="3640669" y="2394599"/>
              <a:ext cx="745067" cy="558800"/>
            </a:xfrm>
            <a:prstGeom prst="rect">
              <a:avLst/>
            </a:prstGeom>
            <a:solidFill>
              <a:srgbClr val="8384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b="1" dirty="0" smtClean="0">
                  <a:solidFill>
                    <a:schemeClr val="tx1"/>
                  </a:solidFill>
                </a:rPr>
                <a:t>131</a:t>
              </a:r>
            </a:p>
            <a:p>
              <a:pPr algn="ctr">
                <a:defRPr/>
              </a:pPr>
              <a:r>
                <a:rPr lang="en-US" sz="1000" b="1" dirty="0" smtClean="0">
                  <a:solidFill>
                    <a:schemeClr val="tx1"/>
                  </a:solidFill>
                </a:rPr>
                <a:t>132</a:t>
              </a:r>
            </a:p>
            <a:p>
              <a:pPr algn="ctr">
                <a:defRPr/>
              </a:pPr>
              <a:r>
                <a:rPr lang="en-US" sz="1000" b="1" dirty="0" smtClean="0">
                  <a:solidFill>
                    <a:schemeClr val="tx1"/>
                  </a:solidFill>
                </a:rPr>
                <a:t>122</a:t>
              </a:r>
            </a:p>
            <a:p>
              <a:pPr algn="ctr">
                <a:defRPr/>
              </a:pPr>
              <a:endParaRPr lang="en-US" sz="1000" b="1" dirty="0" smtClean="0">
                <a:solidFill>
                  <a:schemeClr val="tx1"/>
                </a:solidFill>
              </a:endParaRPr>
            </a:p>
            <a:p>
              <a:pPr algn="ctr">
                <a:defRPr/>
              </a:pPr>
              <a:r>
                <a:rPr lang="en-US" sz="1000" b="1" dirty="0" smtClean="0">
                  <a:solidFill>
                    <a:schemeClr val="tx1"/>
                  </a:solidFill>
                </a:rPr>
                <a:t>#83847a</a:t>
              </a:r>
              <a:endParaRPr lang="en-US" sz="1000" b="1" dirty="0">
                <a:solidFill>
                  <a:schemeClr val="tx1"/>
                </a:solidFill>
              </a:endParaRPr>
            </a:p>
          </p:txBody>
        </p:sp>
        <p:sp>
          <p:nvSpPr>
            <p:cNvPr id="11" name="Rectangle 10"/>
            <p:cNvSpPr/>
            <p:nvPr/>
          </p:nvSpPr>
          <p:spPr>
            <a:xfrm>
              <a:off x="4601633" y="2394599"/>
              <a:ext cx="745067" cy="558800"/>
            </a:xfrm>
            <a:prstGeom prst="rect">
              <a:avLst/>
            </a:prstGeom>
            <a:solidFill>
              <a:srgbClr val="DF1F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b="1" dirty="0" smtClean="0">
                  <a:solidFill>
                    <a:schemeClr val="bg1"/>
                  </a:solidFill>
                </a:rPr>
                <a:t>223</a:t>
              </a:r>
            </a:p>
            <a:p>
              <a:pPr algn="ctr">
                <a:defRPr/>
              </a:pPr>
              <a:r>
                <a:rPr lang="en-US" sz="1000" b="1" dirty="0" smtClean="0">
                  <a:solidFill>
                    <a:schemeClr val="bg1"/>
                  </a:solidFill>
                </a:rPr>
                <a:t>31</a:t>
              </a:r>
            </a:p>
            <a:p>
              <a:pPr algn="ctr">
                <a:defRPr/>
              </a:pPr>
              <a:r>
                <a:rPr lang="en-US" sz="1000" b="1" dirty="0" smtClean="0">
                  <a:solidFill>
                    <a:schemeClr val="bg1"/>
                  </a:solidFill>
                </a:rPr>
                <a:t>46</a:t>
              </a:r>
            </a:p>
            <a:p>
              <a:pPr algn="ctr">
                <a:defRPr/>
              </a:pPr>
              <a:endParaRPr lang="en-US" sz="1000" b="1" dirty="0" smtClean="0">
                <a:solidFill>
                  <a:schemeClr val="bg1"/>
                </a:solidFill>
              </a:endParaRPr>
            </a:p>
            <a:p>
              <a:pPr algn="ctr">
                <a:defRPr/>
              </a:pPr>
              <a:r>
                <a:rPr lang="en-US" sz="1000" b="1" dirty="0" smtClean="0">
                  <a:solidFill>
                    <a:schemeClr val="bg1"/>
                  </a:solidFill>
                </a:rPr>
                <a:t>#ef4236</a:t>
              </a:r>
              <a:endParaRPr lang="en-US" sz="1000" b="1" dirty="0">
                <a:solidFill>
                  <a:schemeClr val="bg1"/>
                </a:solidFill>
              </a:endParaRPr>
            </a:p>
          </p:txBody>
        </p:sp>
        <p:sp>
          <p:nvSpPr>
            <p:cNvPr id="12" name="Rectangle 11"/>
            <p:cNvSpPr/>
            <p:nvPr/>
          </p:nvSpPr>
          <p:spPr>
            <a:xfrm>
              <a:off x="5562601" y="2394599"/>
              <a:ext cx="745067" cy="558800"/>
            </a:xfrm>
            <a:prstGeom prst="rect">
              <a:avLst/>
            </a:prstGeom>
            <a:solidFill>
              <a:srgbClr val="6E87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b="1" dirty="0" smtClean="0">
                  <a:solidFill>
                    <a:schemeClr val="tx1"/>
                  </a:solidFill>
                </a:rPr>
                <a:t>110</a:t>
              </a:r>
            </a:p>
            <a:p>
              <a:pPr algn="ctr">
                <a:defRPr/>
              </a:pPr>
              <a:r>
                <a:rPr lang="en-US" sz="1000" b="1" dirty="0" smtClean="0">
                  <a:solidFill>
                    <a:schemeClr val="tx1"/>
                  </a:solidFill>
                </a:rPr>
                <a:t>135</a:t>
              </a:r>
            </a:p>
            <a:p>
              <a:pPr algn="ctr">
                <a:defRPr/>
              </a:pPr>
              <a:r>
                <a:rPr lang="en-US" sz="1000" b="1" dirty="0" smtClean="0">
                  <a:solidFill>
                    <a:schemeClr val="tx1"/>
                  </a:solidFill>
                </a:rPr>
                <a:t>120</a:t>
              </a:r>
            </a:p>
            <a:p>
              <a:pPr algn="ctr">
                <a:defRPr/>
              </a:pPr>
              <a:endParaRPr lang="en-US" sz="1000" b="1" dirty="0" smtClean="0">
                <a:solidFill>
                  <a:schemeClr val="tx1"/>
                </a:solidFill>
              </a:endParaRPr>
            </a:p>
            <a:p>
              <a:pPr algn="ctr">
                <a:defRPr/>
              </a:pPr>
              <a:r>
                <a:rPr lang="en-US" sz="1000" b="1" dirty="0" smtClean="0">
                  <a:solidFill>
                    <a:schemeClr val="tx1"/>
                  </a:solidFill>
                </a:rPr>
                <a:t>#6f8779</a:t>
              </a:r>
              <a:endParaRPr lang="en-US" sz="1000" b="1" dirty="0">
                <a:solidFill>
                  <a:schemeClr val="tx1"/>
                </a:solidFill>
              </a:endParaRPr>
            </a:p>
          </p:txBody>
        </p:sp>
        <p:sp>
          <p:nvSpPr>
            <p:cNvPr id="13" name="Rectangle 12"/>
            <p:cNvSpPr/>
            <p:nvPr/>
          </p:nvSpPr>
          <p:spPr>
            <a:xfrm>
              <a:off x="6523568" y="2394599"/>
              <a:ext cx="745067" cy="558800"/>
            </a:xfrm>
            <a:prstGeom prst="rect">
              <a:avLst/>
            </a:prstGeom>
            <a:solidFill>
              <a:srgbClr val="705C3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b="1" dirty="0" smtClean="0">
                  <a:solidFill>
                    <a:schemeClr val="bg1"/>
                  </a:solidFill>
                </a:rPr>
                <a:t>112</a:t>
              </a:r>
            </a:p>
            <a:p>
              <a:pPr algn="ctr">
                <a:defRPr/>
              </a:pPr>
              <a:r>
                <a:rPr lang="en-US" sz="1000" b="1" dirty="0" smtClean="0">
                  <a:solidFill>
                    <a:schemeClr val="bg1"/>
                  </a:solidFill>
                </a:rPr>
                <a:t>92</a:t>
              </a:r>
            </a:p>
            <a:p>
              <a:pPr algn="ctr">
                <a:defRPr/>
              </a:pPr>
              <a:r>
                <a:rPr lang="en-US" sz="1000" b="1" dirty="0" smtClean="0">
                  <a:solidFill>
                    <a:schemeClr val="bg1"/>
                  </a:solidFill>
                </a:rPr>
                <a:t>56</a:t>
              </a:r>
            </a:p>
            <a:p>
              <a:pPr algn="ctr">
                <a:defRPr/>
              </a:pPr>
              <a:endParaRPr lang="en-US" sz="1000" b="1" dirty="0" smtClean="0">
                <a:solidFill>
                  <a:schemeClr val="bg1"/>
                </a:solidFill>
              </a:endParaRPr>
            </a:p>
            <a:p>
              <a:pPr algn="ctr">
                <a:defRPr/>
              </a:pPr>
              <a:r>
                <a:rPr lang="en-US" sz="1000" b="1" dirty="0" smtClean="0">
                  <a:solidFill>
                    <a:schemeClr val="bg1"/>
                  </a:solidFill>
                </a:rPr>
                <a:t>#705d39</a:t>
              </a:r>
              <a:endParaRPr lang="en-US" sz="1000" b="1" dirty="0">
                <a:solidFill>
                  <a:schemeClr val="bg1"/>
                </a:solidFill>
              </a:endParaRPr>
            </a:p>
          </p:txBody>
        </p:sp>
        <p:sp>
          <p:nvSpPr>
            <p:cNvPr id="14" name="Rectangle 13"/>
            <p:cNvSpPr/>
            <p:nvPr/>
          </p:nvSpPr>
          <p:spPr>
            <a:xfrm>
              <a:off x="7484533" y="2394599"/>
              <a:ext cx="745067" cy="558800"/>
            </a:xfrm>
            <a:prstGeom prst="rect">
              <a:avLst/>
            </a:prstGeom>
            <a:solidFill>
              <a:srgbClr val="3E66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b="1" dirty="0" smtClean="0">
                  <a:solidFill>
                    <a:schemeClr val="bg1"/>
                  </a:solidFill>
                </a:rPr>
                <a:t>62</a:t>
              </a:r>
            </a:p>
            <a:p>
              <a:pPr algn="ctr">
                <a:defRPr/>
              </a:pPr>
              <a:r>
                <a:rPr lang="en-US" sz="1000" b="1" dirty="0" smtClean="0">
                  <a:solidFill>
                    <a:schemeClr val="bg1"/>
                  </a:solidFill>
                </a:rPr>
                <a:t>102</a:t>
              </a:r>
            </a:p>
            <a:p>
              <a:pPr algn="ctr">
                <a:defRPr/>
              </a:pPr>
              <a:r>
                <a:rPr lang="en-US" sz="1000" b="1" dirty="0" smtClean="0">
                  <a:solidFill>
                    <a:schemeClr val="bg1"/>
                  </a:solidFill>
                </a:rPr>
                <a:t>130</a:t>
              </a:r>
            </a:p>
            <a:p>
              <a:pPr algn="ctr">
                <a:defRPr/>
              </a:pPr>
              <a:endParaRPr lang="en-US" sz="1000" b="1" dirty="0" smtClean="0">
                <a:solidFill>
                  <a:schemeClr val="bg1"/>
                </a:solidFill>
              </a:endParaRPr>
            </a:p>
            <a:p>
              <a:pPr algn="ctr">
                <a:defRPr/>
              </a:pPr>
              <a:r>
                <a:rPr lang="en-US" sz="1000" b="1" dirty="0" smtClean="0">
                  <a:solidFill>
                    <a:schemeClr val="bg1"/>
                  </a:solidFill>
                </a:rPr>
                <a:t>#406782</a:t>
              </a:r>
              <a:endParaRPr lang="en-US" sz="1000" b="1" dirty="0">
                <a:solidFill>
                  <a:schemeClr val="bg1"/>
                </a:solidFill>
              </a:endParaRPr>
            </a:p>
          </p:txBody>
        </p:sp>
        <p:sp>
          <p:nvSpPr>
            <p:cNvPr id="15" name="Rectangle 14"/>
            <p:cNvSpPr/>
            <p:nvPr/>
          </p:nvSpPr>
          <p:spPr>
            <a:xfrm>
              <a:off x="8445501" y="2394599"/>
              <a:ext cx="745067" cy="558800"/>
            </a:xfrm>
            <a:prstGeom prst="rect">
              <a:avLst/>
            </a:prstGeom>
            <a:solidFill>
              <a:srgbClr val="6638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b="1" dirty="0" smtClean="0">
                  <a:solidFill>
                    <a:schemeClr val="bg1"/>
                  </a:solidFill>
                </a:rPr>
                <a:t>102</a:t>
              </a:r>
            </a:p>
            <a:p>
              <a:pPr algn="ctr">
                <a:defRPr/>
              </a:pPr>
              <a:r>
                <a:rPr lang="en-US" sz="1000" b="1" dirty="0" smtClean="0">
                  <a:solidFill>
                    <a:schemeClr val="bg1"/>
                  </a:solidFill>
                </a:rPr>
                <a:t>56</a:t>
              </a:r>
            </a:p>
            <a:p>
              <a:pPr algn="ctr">
                <a:defRPr/>
              </a:pPr>
              <a:r>
                <a:rPr lang="en-US" sz="1000" b="1" dirty="0" smtClean="0">
                  <a:solidFill>
                    <a:schemeClr val="bg1"/>
                  </a:solidFill>
                </a:rPr>
                <a:t>48</a:t>
              </a:r>
            </a:p>
            <a:p>
              <a:pPr algn="ctr">
                <a:defRPr/>
              </a:pPr>
              <a:endParaRPr lang="en-US" sz="1000" b="1" dirty="0" smtClean="0">
                <a:solidFill>
                  <a:schemeClr val="bg1"/>
                </a:solidFill>
              </a:endParaRPr>
            </a:p>
            <a:p>
              <a:pPr algn="ctr">
                <a:defRPr/>
              </a:pPr>
              <a:r>
                <a:rPr lang="en-US" sz="1000" b="1" dirty="0" smtClean="0">
                  <a:solidFill>
                    <a:schemeClr val="bg1"/>
                  </a:solidFill>
                </a:rPr>
                <a:t>#673931</a:t>
              </a:r>
              <a:endParaRPr lang="en-US" sz="1000" b="1" dirty="0">
                <a:solidFill>
                  <a:schemeClr val="bg1"/>
                </a:solidFill>
              </a:endParaRPr>
            </a:p>
          </p:txBody>
        </p:sp>
        <p:sp>
          <p:nvSpPr>
            <p:cNvPr id="16" name="Rectangle 15"/>
            <p:cNvSpPr/>
            <p:nvPr/>
          </p:nvSpPr>
          <p:spPr>
            <a:xfrm>
              <a:off x="9406469" y="2394599"/>
              <a:ext cx="745067" cy="558800"/>
            </a:xfrm>
            <a:prstGeom prst="rect">
              <a:avLst/>
            </a:prstGeom>
            <a:solidFill>
              <a:srgbClr val="8278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b="1" dirty="0" smtClean="0">
                  <a:solidFill>
                    <a:schemeClr val="bg1"/>
                  </a:solidFill>
                </a:rPr>
                <a:t>130</a:t>
              </a:r>
            </a:p>
            <a:p>
              <a:pPr algn="ctr">
                <a:defRPr/>
              </a:pPr>
              <a:r>
                <a:rPr lang="en-US" sz="1000" b="1" dirty="0" smtClean="0">
                  <a:solidFill>
                    <a:schemeClr val="bg1"/>
                  </a:solidFill>
                </a:rPr>
                <a:t>120</a:t>
              </a:r>
            </a:p>
            <a:p>
              <a:pPr algn="ctr">
                <a:defRPr/>
              </a:pPr>
              <a:r>
                <a:rPr lang="en-US" sz="1000" b="1" dirty="0" smtClean="0">
                  <a:solidFill>
                    <a:schemeClr val="bg1"/>
                  </a:solidFill>
                </a:rPr>
                <a:t>111</a:t>
              </a:r>
            </a:p>
            <a:p>
              <a:pPr algn="ctr">
                <a:defRPr/>
              </a:pPr>
              <a:endParaRPr lang="en-US" sz="1000" b="1" dirty="0" smtClean="0">
                <a:solidFill>
                  <a:schemeClr val="bg1"/>
                </a:solidFill>
              </a:endParaRPr>
            </a:p>
            <a:p>
              <a:pPr algn="ctr">
                <a:defRPr/>
              </a:pPr>
              <a:r>
                <a:rPr lang="en-US" sz="1000" b="1" dirty="0" smtClean="0">
                  <a:solidFill>
                    <a:schemeClr val="bg1"/>
                  </a:solidFill>
                </a:rPr>
                <a:t>#837970</a:t>
              </a:r>
              <a:endParaRPr lang="en-US" sz="1000" b="1" dirty="0">
                <a:solidFill>
                  <a:schemeClr val="bg1"/>
                </a:solidFill>
              </a:endParaRPr>
            </a:p>
          </p:txBody>
        </p:sp>
        <p:sp>
          <p:nvSpPr>
            <p:cNvPr id="17" name="Rectangle 16"/>
            <p:cNvSpPr/>
            <p:nvPr/>
          </p:nvSpPr>
          <p:spPr>
            <a:xfrm>
              <a:off x="1718733" y="1707600"/>
              <a:ext cx="745067" cy="5588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b="1" dirty="0" smtClean="0">
                  <a:solidFill>
                    <a:schemeClr val="tx1"/>
                  </a:solidFill>
                </a:rPr>
                <a:t>237</a:t>
              </a:r>
            </a:p>
            <a:p>
              <a:pPr algn="ctr">
                <a:defRPr/>
              </a:pPr>
              <a:r>
                <a:rPr lang="en-US" sz="1000" b="1" dirty="0" smtClean="0">
                  <a:solidFill>
                    <a:schemeClr val="tx1"/>
                  </a:solidFill>
                </a:rPr>
                <a:t>237</a:t>
              </a:r>
            </a:p>
            <a:p>
              <a:pPr algn="ctr">
                <a:defRPr/>
              </a:pPr>
              <a:r>
                <a:rPr lang="en-US" sz="1000" b="1" dirty="0" smtClean="0">
                  <a:solidFill>
                    <a:schemeClr val="tx1"/>
                  </a:solidFill>
                </a:rPr>
                <a:t>237</a:t>
              </a:r>
            </a:p>
            <a:p>
              <a:pPr algn="ctr">
                <a:defRPr/>
              </a:pPr>
              <a:endParaRPr lang="en-US" sz="1000" b="1" dirty="0" smtClean="0">
                <a:solidFill>
                  <a:schemeClr val="tx1"/>
                </a:solidFill>
              </a:endParaRPr>
            </a:p>
            <a:p>
              <a:pPr algn="ctr">
                <a:defRPr/>
              </a:pPr>
              <a:r>
                <a:rPr lang="en-US" sz="1000" b="1" dirty="0" smtClean="0">
                  <a:solidFill>
                    <a:schemeClr val="tx1"/>
                  </a:solidFill>
                </a:rPr>
                <a:t>#</a:t>
              </a:r>
              <a:r>
                <a:rPr lang="en-US" sz="1000" b="1" dirty="0" err="1" smtClean="0">
                  <a:solidFill>
                    <a:schemeClr val="tx1"/>
                  </a:solidFill>
                </a:rPr>
                <a:t>ededed</a:t>
              </a:r>
              <a:endParaRPr lang="en-US" sz="1000" b="1" dirty="0">
                <a:solidFill>
                  <a:schemeClr val="tx1"/>
                </a:solidFill>
              </a:endParaRPr>
            </a:p>
          </p:txBody>
        </p:sp>
        <p:sp>
          <p:nvSpPr>
            <p:cNvPr id="18" name="Rectangle 17"/>
            <p:cNvSpPr/>
            <p:nvPr/>
          </p:nvSpPr>
          <p:spPr>
            <a:xfrm>
              <a:off x="5562601" y="1707600"/>
              <a:ext cx="745067" cy="558800"/>
            </a:xfrm>
            <a:prstGeom prst="rect">
              <a:avLst/>
            </a:prstGeom>
            <a:solidFill>
              <a:srgbClr val="50771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b="1" dirty="0" smtClean="0">
                  <a:solidFill>
                    <a:schemeClr val="bg1"/>
                  </a:solidFill>
                </a:rPr>
                <a:t>80</a:t>
              </a:r>
            </a:p>
            <a:p>
              <a:pPr algn="ctr">
                <a:defRPr/>
              </a:pPr>
              <a:r>
                <a:rPr lang="en-US" sz="1000" b="1" dirty="0" smtClean="0">
                  <a:solidFill>
                    <a:schemeClr val="bg1"/>
                  </a:solidFill>
                </a:rPr>
                <a:t>119</a:t>
              </a:r>
            </a:p>
            <a:p>
              <a:pPr algn="ctr">
                <a:defRPr/>
              </a:pPr>
              <a:r>
                <a:rPr lang="en-US" sz="1000" b="1" dirty="0" smtClean="0">
                  <a:solidFill>
                    <a:schemeClr val="bg1"/>
                  </a:solidFill>
                </a:rPr>
                <a:t>27</a:t>
              </a:r>
            </a:p>
            <a:p>
              <a:pPr algn="ctr">
                <a:defRPr/>
              </a:pPr>
              <a:endParaRPr lang="en-US" sz="1000" b="1" dirty="0" smtClean="0">
                <a:solidFill>
                  <a:schemeClr val="bg1"/>
                </a:solidFill>
              </a:endParaRPr>
            </a:p>
            <a:p>
              <a:pPr algn="ctr">
                <a:defRPr/>
              </a:pPr>
              <a:r>
                <a:rPr lang="en-US" sz="1000" b="1" dirty="0" smtClean="0">
                  <a:solidFill>
                    <a:schemeClr val="bg1"/>
                  </a:solidFill>
                </a:rPr>
                <a:t>#517837</a:t>
              </a:r>
              <a:endParaRPr lang="en-US" sz="1000" b="1" dirty="0">
                <a:solidFill>
                  <a:schemeClr val="bg1"/>
                </a:solidFill>
              </a:endParaRPr>
            </a:p>
          </p:txBody>
        </p:sp>
        <p:sp>
          <p:nvSpPr>
            <p:cNvPr id="19" name="Rectangle 18"/>
            <p:cNvSpPr/>
            <p:nvPr/>
          </p:nvSpPr>
          <p:spPr>
            <a:xfrm>
              <a:off x="6523568" y="1707600"/>
              <a:ext cx="745067" cy="558800"/>
            </a:xfrm>
            <a:prstGeom prst="rect">
              <a:avLst/>
            </a:prstGeom>
            <a:solidFill>
              <a:srgbClr val="FCAE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b="1" dirty="0" smtClean="0">
                  <a:solidFill>
                    <a:schemeClr val="tx1"/>
                  </a:solidFill>
                </a:rPr>
                <a:t>252</a:t>
              </a:r>
            </a:p>
            <a:p>
              <a:pPr algn="ctr">
                <a:defRPr/>
              </a:pPr>
              <a:r>
                <a:rPr lang="en-US" sz="1000" b="1" dirty="0" smtClean="0">
                  <a:solidFill>
                    <a:schemeClr val="tx1"/>
                  </a:solidFill>
                </a:rPr>
                <a:t>174</a:t>
              </a:r>
            </a:p>
            <a:p>
              <a:pPr algn="ctr">
                <a:defRPr/>
              </a:pPr>
              <a:r>
                <a:rPr lang="en-US" sz="1000" b="1" dirty="0" smtClean="0">
                  <a:solidFill>
                    <a:schemeClr val="tx1"/>
                  </a:solidFill>
                </a:rPr>
                <a:t>59</a:t>
              </a:r>
            </a:p>
            <a:p>
              <a:pPr algn="ctr">
                <a:defRPr/>
              </a:pPr>
              <a:endParaRPr lang="en-US" sz="1000" b="1" dirty="0" smtClean="0">
                <a:solidFill>
                  <a:schemeClr val="tx1"/>
                </a:solidFill>
              </a:endParaRPr>
            </a:p>
            <a:p>
              <a:pPr algn="ctr">
                <a:defRPr/>
              </a:pPr>
              <a:r>
                <a:rPr lang="en-US" sz="1000" b="1" dirty="0" smtClean="0">
                  <a:solidFill>
                    <a:schemeClr val="tx1"/>
                  </a:solidFill>
                </a:rPr>
                <a:t>#fbae3d</a:t>
              </a:r>
              <a:endParaRPr lang="en-US" sz="1000" b="1" dirty="0">
                <a:solidFill>
                  <a:schemeClr val="tx1"/>
                </a:solidFill>
              </a:endParaRPr>
            </a:p>
          </p:txBody>
        </p:sp>
        <p:sp>
          <p:nvSpPr>
            <p:cNvPr id="20" name="Rectangle 19"/>
            <p:cNvSpPr/>
            <p:nvPr/>
          </p:nvSpPr>
          <p:spPr>
            <a:xfrm>
              <a:off x="7484533" y="1707600"/>
              <a:ext cx="745067" cy="558800"/>
            </a:xfrm>
            <a:prstGeom prst="rect">
              <a:avLst/>
            </a:prstGeom>
            <a:solidFill>
              <a:srgbClr val="53247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b="1" dirty="0" smtClean="0">
                  <a:solidFill>
                    <a:schemeClr val="bg1"/>
                  </a:solidFill>
                </a:rPr>
                <a:t>83</a:t>
              </a:r>
            </a:p>
            <a:p>
              <a:pPr algn="ctr">
                <a:defRPr/>
              </a:pPr>
              <a:r>
                <a:rPr lang="en-US" sz="1000" b="1" dirty="0" smtClean="0">
                  <a:solidFill>
                    <a:schemeClr val="bg1"/>
                  </a:solidFill>
                </a:rPr>
                <a:t>36</a:t>
              </a:r>
            </a:p>
            <a:p>
              <a:pPr algn="ctr">
                <a:defRPr/>
              </a:pPr>
              <a:r>
                <a:rPr lang="en-US" sz="1000" b="1" dirty="0" smtClean="0">
                  <a:solidFill>
                    <a:schemeClr val="bg1"/>
                  </a:solidFill>
                </a:rPr>
                <a:t>118</a:t>
              </a:r>
            </a:p>
            <a:p>
              <a:pPr algn="ctr">
                <a:defRPr/>
              </a:pPr>
              <a:endParaRPr lang="en-US" sz="1000" b="1" dirty="0" smtClean="0">
                <a:solidFill>
                  <a:schemeClr val="bg1"/>
                </a:solidFill>
              </a:endParaRPr>
            </a:p>
            <a:p>
              <a:pPr algn="ctr">
                <a:defRPr/>
              </a:pPr>
              <a:r>
                <a:rPr lang="en-US" sz="1000" b="1" dirty="0" smtClean="0">
                  <a:solidFill>
                    <a:schemeClr val="bg1"/>
                  </a:solidFill>
                </a:rPr>
                <a:t>#542a76</a:t>
              </a:r>
              <a:endParaRPr lang="en-US" sz="1000" b="1" dirty="0">
                <a:solidFill>
                  <a:schemeClr val="bg1"/>
                </a:solidFill>
              </a:endParaRPr>
            </a:p>
          </p:txBody>
        </p:sp>
      </p:grpSp>
    </p:spTree>
    <p:extLst>
      <p:ext uri="{BB962C8B-B14F-4D97-AF65-F5344CB8AC3E}">
        <p14:creationId xmlns:p14="http://schemas.microsoft.com/office/powerpoint/2010/main" val="3981107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3"/>
          <p:cNvSpPr>
            <a:spLocks noGrp="1"/>
          </p:cNvSpPr>
          <p:nvPr>
            <p:ph sz="quarter" idx="10"/>
          </p:nvPr>
        </p:nvSpPr>
        <p:spPr>
          <a:xfrm>
            <a:off x="266700" y="1028700"/>
            <a:ext cx="11658600" cy="5600700"/>
          </a:xfrm>
        </p:spPr>
        <p:txBody>
          <a:bodyPr numCol="2"/>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7883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3 Columns">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
        <p:nvSpPr>
          <p:cNvPr id="9" name="Content Placeholder 3"/>
          <p:cNvSpPr>
            <a:spLocks noGrp="1"/>
          </p:cNvSpPr>
          <p:nvPr>
            <p:ph sz="quarter" idx="12"/>
          </p:nvPr>
        </p:nvSpPr>
        <p:spPr>
          <a:xfrm>
            <a:off x="266700" y="1028700"/>
            <a:ext cx="11658600" cy="5600700"/>
          </a:xfrm>
        </p:spPr>
        <p:txBody>
          <a:bodyPr numCol="3"/>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27832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21" name="Text Placeholder 2"/>
          <p:cNvSpPr>
            <a:spLocks noGrp="1"/>
          </p:cNvSpPr>
          <p:nvPr>
            <p:ph idx="1"/>
          </p:nvPr>
        </p:nvSpPr>
        <p:spPr bwMode="auto">
          <a:xfrm>
            <a:off x="266700" y="6191103"/>
            <a:ext cx="11658600" cy="438297"/>
          </a:xfrm>
          <a:prstGeom prst="rect">
            <a:avLst/>
          </a:prstGeom>
          <a:noFill/>
          <a:ln w="9525">
            <a:noFill/>
            <a:miter lim="800000"/>
            <a:headEnd/>
            <a:tailEnd/>
          </a:ln>
        </p:spPr>
        <p:txBody>
          <a:bodyPr lIns="91440" tIns="0" numCol="1"/>
          <a:lstStyle>
            <a:lvl1pPr marL="0" indent="0">
              <a:buNone/>
              <a:defRPr sz="900">
                <a:solidFill>
                  <a:schemeClr val="tx1">
                    <a:lumMod val="75000"/>
                    <a:lumOff val="25000"/>
                  </a:schemeClr>
                </a:solidFill>
              </a:defRPr>
            </a:lvl1pPr>
            <a:lvl2pPr>
              <a:defRPr sz="1350">
                <a:solidFill>
                  <a:srgbClr val="83847A"/>
                </a:solidFill>
              </a:defRPr>
            </a:lvl2pPr>
            <a:lvl3pPr>
              <a:defRPr sz="1125">
                <a:solidFill>
                  <a:srgbClr val="83847A"/>
                </a:solidFill>
              </a:defRPr>
            </a:lvl3pPr>
            <a:lvl4pPr>
              <a:defRPr sz="1125">
                <a:solidFill>
                  <a:srgbClr val="83847A"/>
                </a:solidFill>
              </a:defRPr>
            </a:lvl4pPr>
            <a:lvl5pPr>
              <a:defRPr sz="1125">
                <a:solidFill>
                  <a:srgbClr val="83847A"/>
                </a:solidFill>
              </a:defRPr>
            </a:lvl5pPr>
          </a:lstStyle>
          <a:p>
            <a:pPr lvl="0"/>
            <a:r>
              <a:rPr lang="en-US" noProof="0" dirty="0" smtClean="0"/>
              <a:t>Click to edit Master text styles</a:t>
            </a:r>
          </a:p>
        </p:txBody>
      </p:sp>
      <p:sp>
        <p:nvSpPr>
          <p:cNvPr id="4" name="Title 3"/>
          <p:cNvSpPr>
            <a:spLocks noGrp="1"/>
          </p:cNvSpPr>
          <p:nvPr>
            <p:ph type="title"/>
          </p:nvPr>
        </p:nvSpPr>
        <p:spPr/>
        <p:txBody>
          <a:bodyPr/>
          <a:lstStyle/>
          <a:p>
            <a:r>
              <a:rPr lang="en-US" smtClean="0"/>
              <a:t>Click to edit Master title style</a:t>
            </a:r>
            <a:endParaRPr lang="en-US"/>
          </a:p>
        </p:txBody>
      </p:sp>
      <p:sp>
        <p:nvSpPr>
          <p:cNvPr id="10" name="Content Placeholder 3"/>
          <p:cNvSpPr>
            <a:spLocks noGrp="1"/>
          </p:cNvSpPr>
          <p:nvPr>
            <p:ph sz="quarter" idx="12"/>
          </p:nvPr>
        </p:nvSpPr>
        <p:spPr>
          <a:xfrm>
            <a:off x="266700" y="1028700"/>
            <a:ext cx="11658600" cy="50863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94581417"/>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ull Picture with Title">
    <p:bg>
      <p:bgPr>
        <a:solidFill>
          <a:schemeClr val="tx2"/>
        </a:solidFill>
        <a:effectLst/>
      </p:bgPr>
    </p:bg>
    <p:spTree>
      <p:nvGrpSpPr>
        <p:cNvPr id="1" name=""/>
        <p:cNvGrpSpPr/>
        <p:nvPr/>
      </p:nvGrpSpPr>
      <p:grpSpPr>
        <a:xfrm>
          <a:off x="0" y="0"/>
          <a:ext cx="0" cy="0"/>
          <a:chOff x="0" y="0"/>
          <a:chExt cx="0" cy="0"/>
        </a:xfrm>
      </p:grpSpPr>
      <p:sp>
        <p:nvSpPr>
          <p:cNvPr id="9" name="Content Placeholder 3"/>
          <p:cNvSpPr>
            <a:spLocks noGrp="1"/>
          </p:cNvSpPr>
          <p:nvPr>
            <p:ph sz="quarter" idx="12"/>
          </p:nvPr>
        </p:nvSpPr>
        <p:spPr>
          <a:xfrm>
            <a:off x="0" y="0"/>
            <a:ext cx="12192000" cy="6858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10" name="Text Box 14"/>
          <p:cNvSpPr txBox="1">
            <a:spLocks noChangeArrowheads="1"/>
          </p:cNvSpPr>
          <p:nvPr userDrawn="1"/>
        </p:nvSpPr>
        <p:spPr bwMode="auto">
          <a:xfrm>
            <a:off x="11153774" y="143167"/>
            <a:ext cx="771525" cy="153888"/>
          </a:xfrm>
          <a:prstGeom prst="rect">
            <a:avLst/>
          </a:prstGeom>
          <a:noFill/>
          <a:ln w="9525">
            <a:noFill/>
            <a:miter lim="800000"/>
            <a:headEnd/>
            <a:tailEnd/>
          </a:ln>
          <a:effectLst/>
        </p:spPr>
        <p:txBody>
          <a:bodyPr wrap="square" tIns="0" bIns="0">
            <a:spAutoFit/>
          </a:bodyPr>
          <a:lstStyle/>
          <a:p>
            <a:pPr algn="r">
              <a:spcBef>
                <a:spcPct val="50000"/>
              </a:spcBef>
              <a:defRPr/>
            </a:pPr>
            <a:fld id="{99D903CA-8EC9-4EB0-B4F7-7D6D89967A95}" type="slidenum">
              <a:rPr lang="en-US" sz="1000" b="0" baseline="0" smtClean="0"/>
              <a:pPr algn="r">
                <a:spcBef>
                  <a:spcPct val="50000"/>
                </a:spcBef>
                <a:defRPr/>
              </a:pPr>
              <a:t>‹#›</a:t>
            </a:fld>
            <a:endParaRPr lang="en-US" sz="1000" b="0" baseline="0" dirty="0"/>
          </a:p>
        </p:txBody>
      </p:sp>
    </p:spTree>
    <p:extLst>
      <p:ext uri="{BB962C8B-B14F-4D97-AF65-F5344CB8AC3E}">
        <p14:creationId xmlns:p14="http://schemas.microsoft.com/office/powerpoint/2010/main" val="2152595285"/>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5721406"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11" name="Content Placeholder 2"/>
          <p:cNvSpPr>
            <a:spLocks noGrp="1"/>
          </p:cNvSpPr>
          <p:nvPr>
            <p:ph sz="quarter" idx="19"/>
          </p:nvPr>
        </p:nvSpPr>
        <p:spPr>
          <a:xfrm>
            <a:off x="6203894" y="1028700"/>
            <a:ext cx="5721406"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36251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9" name="Text Placeholder 3"/>
          <p:cNvSpPr>
            <a:spLocks noGrp="1"/>
          </p:cNvSpPr>
          <p:nvPr>
            <p:ph type="body" sz="quarter" idx="13"/>
          </p:nvPr>
        </p:nvSpPr>
        <p:spPr>
          <a:xfrm>
            <a:off x="266700" y="1028700"/>
            <a:ext cx="5719572" cy="666241"/>
          </a:xfrm>
        </p:spPr>
        <p:txBody>
          <a:bodyPr bIns="0" anchor="b"/>
          <a:lstStyle>
            <a:lvl1pPr>
              <a:defRPr sz="1500">
                <a:solidFill>
                  <a:schemeClr val="tx1">
                    <a:lumMod val="75000"/>
                    <a:lumOff val="25000"/>
                  </a:schemeClr>
                </a:solidFill>
              </a:defRPr>
            </a:lvl1pPr>
          </a:lstStyle>
          <a:p>
            <a:pPr lvl="0"/>
            <a:r>
              <a:rPr lang="en-US" dirty="0" smtClean="0"/>
              <a:t>Click to edit Master text styles</a:t>
            </a:r>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13" name="Content Placeholder 2"/>
          <p:cNvSpPr>
            <a:spLocks noGrp="1"/>
          </p:cNvSpPr>
          <p:nvPr>
            <p:ph sz="quarter" idx="16"/>
          </p:nvPr>
        </p:nvSpPr>
        <p:spPr>
          <a:xfrm>
            <a:off x="266700" y="1743075"/>
            <a:ext cx="5721406" cy="4886325"/>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sz="quarter" idx="19"/>
          </p:nvPr>
        </p:nvSpPr>
        <p:spPr>
          <a:xfrm>
            <a:off x="6203894" y="1743075"/>
            <a:ext cx="5721406" cy="4886325"/>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3"/>
          <p:cNvSpPr>
            <a:spLocks noGrp="1"/>
          </p:cNvSpPr>
          <p:nvPr>
            <p:ph type="body" sz="quarter" idx="20"/>
          </p:nvPr>
        </p:nvSpPr>
        <p:spPr>
          <a:xfrm>
            <a:off x="6205728" y="1028700"/>
            <a:ext cx="5719572" cy="666241"/>
          </a:xfrm>
        </p:spPr>
        <p:txBody>
          <a:bodyPr bIns="0" anchor="b"/>
          <a:lstStyle>
            <a:lvl1pPr>
              <a:defRPr sz="1500">
                <a:solidFill>
                  <a:schemeClr val="tx1">
                    <a:lumMod val="75000"/>
                    <a:lumOff val="25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285832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377931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6"/>
          </p:nvPr>
        </p:nvSpPr>
        <p:spPr>
          <a:xfrm>
            <a:off x="4256410" y="1028700"/>
            <a:ext cx="7668889"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72561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11" name="Rounded Rectangle 10"/>
          <p:cNvSpPr/>
          <p:nvPr/>
        </p:nvSpPr>
        <p:spPr>
          <a:xfrm>
            <a:off x="66675" y="38099"/>
            <a:ext cx="12058650" cy="6791326"/>
          </a:xfrm>
          <a:prstGeom prst="roundRect">
            <a:avLst>
              <a:gd name="adj" fmla="val 2258"/>
            </a:avLst>
          </a:prstGeom>
          <a:solidFill>
            <a:srgbClr val="FFFFFF"/>
          </a:solidFill>
          <a:ln w="57150">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900" dirty="0"/>
          </a:p>
        </p:txBody>
      </p:sp>
      <p:pic>
        <p:nvPicPr>
          <p:cNvPr id="5" name="Picture 4"/>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a:off x="285750" y="256443"/>
            <a:ext cx="496209" cy="653036"/>
          </a:xfrm>
          <a:prstGeom prst="rect">
            <a:avLst/>
          </a:prstGeom>
        </p:spPr>
      </p:pic>
      <p:sp>
        <p:nvSpPr>
          <p:cNvPr id="4099" name="Title Placeholder 1"/>
          <p:cNvSpPr>
            <a:spLocks noGrp="1"/>
          </p:cNvSpPr>
          <p:nvPr>
            <p:ph type="title"/>
          </p:nvPr>
        </p:nvSpPr>
        <p:spPr bwMode="auto">
          <a:xfrm>
            <a:off x="954860" y="128981"/>
            <a:ext cx="10185088" cy="7854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slide</a:t>
            </a:r>
          </a:p>
        </p:txBody>
      </p:sp>
      <p:sp>
        <p:nvSpPr>
          <p:cNvPr id="1030" name="Text Placeholder 2"/>
          <p:cNvSpPr>
            <a:spLocks noGrp="1"/>
          </p:cNvSpPr>
          <p:nvPr>
            <p:ph type="body" idx="1"/>
          </p:nvPr>
        </p:nvSpPr>
        <p:spPr bwMode="auto">
          <a:xfrm>
            <a:off x="266700" y="1028700"/>
            <a:ext cx="11658600" cy="5600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pic>
        <p:nvPicPr>
          <p:cNvPr id="1033" name="Picture 6"/>
          <p:cNvPicPr>
            <a:picLocks noChangeAspect="1"/>
          </p:cNvPicPr>
          <p:nvPr/>
        </p:nvPicPr>
        <p:blipFill>
          <a:blip r:embed="rId29"/>
          <a:srcRect/>
          <a:stretch>
            <a:fillRect/>
          </a:stretch>
        </p:blipFill>
        <p:spPr bwMode="auto">
          <a:xfrm>
            <a:off x="6079067" y="3416309"/>
            <a:ext cx="25400" cy="3175"/>
          </a:xfrm>
          <a:prstGeom prst="rect">
            <a:avLst/>
          </a:prstGeom>
          <a:noFill/>
          <a:ln w="9525">
            <a:noFill/>
            <a:miter lim="800000"/>
            <a:headEnd/>
            <a:tailEnd/>
          </a:ln>
        </p:spPr>
      </p:pic>
      <p:sp>
        <p:nvSpPr>
          <p:cNvPr id="12" name="Text Box 14"/>
          <p:cNvSpPr txBox="1">
            <a:spLocks noChangeArrowheads="1"/>
          </p:cNvSpPr>
          <p:nvPr userDrawn="1"/>
        </p:nvSpPr>
        <p:spPr bwMode="auto">
          <a:xfrm>
            <a:off x="11153774" y="143167"/>
            <a:ext cx="771525" cy="153888"/>
          </a:xfrm>
          <a:prstGeom prst="rect">
            <a:avLst/>
          </a:prstGeom>
          <a:noFill/>
          <a:ln w="9525">
            <a:noFill/>
            <a:miter lim="800000"/>
            <a:headEnd/>
            <a:tailEnd/>
          </a:ln>
          <a:effectLst/>
        </p:spPr>
        <p:txBody>
          <a:bodyPr wrap="square" tIns="0" bIns="0">
            <a:spAutoFit/>
          </a:bodyPr>
          <a:lstStyle/>
          <a:p>
            <a:pPr algn="r">
              <a:spcBef>
                <a:spcPct val="50000"/>
              </a:spcBef>
              <a:defRPr/>
            </a:pPr>
            <a:fld id="{99D903CA-8EC9-4EB0-B4F7-7D6D89967A95}" type="slidenum">
              <a:rPr lang="en-US" sz="1000" b="0" baseline="0" smtClean="0"/>
              <a:pPr algn="r">
                <a:spcBef>
                  <a:spcPct val="50000"/>
                </a:spcBef>
                <a:defRPr/>
              </a:pPr>
              <a:t>‹#›</a:t>
            </a:fld>
            <a:endParaRPr lang="en-US" sz="1000" b="0" baseline="0" dirty="0"/>
          </a:p>
        </p:txBody>
      </p:sp>
      <p:pic>
        <p:nvPicPr>
          <p:cNvPr id="3" name="Picture 2"/>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a:off x="11266541" y="334036"/>
            <a:ext cx="727585" cy="497851"/>
          </a:xfrm>
          <a:prstGeom prst="rect">
            <a:avLst/>
          </a:prstGeom>
        </p:spPr>
      </p:pic>
      <p:sp>
        <p:nvSpPr>
          <p:cNvPr id="6" name="Footer Placeholder 5"/>
          <p:cNvSpPr>
            <a:spLocks noGrp="1"/>
          </p:cNvSpPr>
          <p:nvPr>
            <p:ph type="ftr" sz="quarter" idx="3"/>
          </p:nvPr>
        </p:nvSpPr>
        <p:spPr>
          <a:xfrm>
            <a:off x="276225" y="6640512"/>
            <a:ext cx="4114800" cy="182880"/>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US" dirty="0"/>
          </a:p>
        </p:txBody>
      </p:sp>
      <p:sp>
        <p:nvSpPr>
          <p:cNvPr id="7" name="Date Placeholder 6"/>
          <p:cNvSpPr>
            <a:spLocks noGrp="1"/>
          </p:cNvSpPr>
          <p:nvPr>
            <p:ph type="dt" sz="half" idx="2"/>
          </p:nvPr>
        </p:nvSpPr>
        <p:spPr>
          <a:xfrm>
            <a:off x="9182100" y="6640512"/>
            <a:ext cx="2743200" cy="182880"/>
          </a:xfrm>
          <a:prstGeom prst="rect">
            <a:avLst/>
          </a:prstGeom>
        </p:spPr>
        <p:txBody>
          <a:bodyPr vert="horz" lIns="91440" tIns="45720" rIns="91440" bIns="45720" rtlCol="0" anchor="ctr"/>
          <a:lstStyle>
            <a:lvl1pPr algn="r">
              <a:defRPr sz="900">
                <a:solidFill>
                  <a:schemeClr val="tx1">
                    <a:tint val="75000"/>
                  </a:schemeClr>
                </a:solidFill>
              </a:defRPr>
            </a:lvl1pPr>
          </a:lstStyle>
          <a:p>
            <a:fld id="{0D5B6B94-6F19-4E2B-82A4-E3780F0317F0}" type="datetimeFigureOut">
              <a:rPr lang="en-US" smtClean="0"/>
              <a:pPr/>
              <a:t>6/28/2019</a:t>
            </a:fld>
            <a:endParaRPr lang="en-US" dirty="0"/>
          </a:p>
        </p:txBody>
      </p:sp>
    </p:spTree>
    <p:extLst>
      <p:ext uri="{BB962C8B-B14F-4D97-AF65-F5344CB8AC3E}">
        <p14:creationId xmlns:p14="http://schemas.microsoft.com/office/powerpoint/2010/main" val="1369296369"/>
      </p:ext>
    </p:extLst>
  </p:cSld>
  <p:clrMap bg1="lt1" tx1="dk1" bg2="lt2" tx2="dk2" accent1="accent1" accent2="accent2" accent3="accent3" accent4="accent4" accent5="accent5" accent6="accent6" hlink="hlink" folHlink="folHlink"/>
  <p:sldLayoutIdLst>
    <p:sldLayoutId id="2147483680" r:id="rId1"/>
    <p:sldLayoutId id="2147483726" r:id="rId2"/>
    <p:sldLayoutId id="2147483681" r:id="rId3"/>
    <p:sldLayoutId id="2147483682" r:id="rId4"/>
    <p:sldLayoutId id="2147483707" r:id="rId5"/>
    <p:sldLayoutId id="2147483708" r:id="rId6"/>
    <p:sldLayoutId id="2147483687" r:id="rId7"/>
    <p:sldLayoutId id="2147483688" r:id="rId8"/>
    <p:sldLayoutId id="2147483689" r:id="rId9"/>
    <p:sldLayoutId id="2147483690" r:id="rId10"/>
    <p:sldLayoutId id="2147483691" r:id="rId11"/>
    <p:sldLayoutId id="2147483697" r:id="rId12"/>
    <p:sldLayoutId id="2147483698" r:id="rId13"/>
    <p:sldLayoutId id="2147483709" r:id="rId14"/>
    <p:sldLayoutId id="2147483699" r:id="rId15"/>
    <p:sldLayoutId id="2147483701" r:id="rId16"/>
    <p:sldLayoutId id="2147483710" r:id="rId17"/>
    <p:sldLayoutId id="2147483702" r:id="rId18"/>
    <p:sldLayoutId id="2147483703" r:id="rId19"/>
    <p:sldLayoutId id="2147483704" r:id="rId20"/>
    <p:sldLayoutId id="2147483705" r:id="rId21"/>
    <p:sldLayoutId id="2147483711" r:id="rId22"/>
    <p:sldLayoutId id="2147483712" r:id="rId23"/>
    <p:sldLayoutId id="2147483713" r:id="rId24"/>
    <p:sldLayoutId id="2147483714" r:id="rId25"/>
    <p:sldLayoutId id="2147483727" r:id="rId26"/>
  </p:sldLayoutIdLst>
  <p:timing>
    <p:tnLst>
      <p:par>
        <p:cTn id="1" dur="indefinite" restart="never" nodeType="tmRoot"/>
      </p:par>
    </p:tnLst>
  </p:timing>
  <p:hf hdr="0" dt="0"/>
  <p:txStyles>
    <p:titleStyle>
      <a:lvl1pPr algn="l" rtl="0" eaLnBrk="1" fontAlgn="base" hangingPunct="1">
        <a:spcBef>
          <a:spcPct val="0"/>
        </a:spcBef>
        <a:spcAft>
          <a:spcPct val="0"/>
        </a:spcAft>
        <a:defRPr sz="3200" b="1" kern="1200" cap="all">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p:titleStyle>
    <p:bodyStyle>
      <a:lvl1pPr marL="0" indent="0" algn="l" rtl="0" eaLnBrk="1" fontAlgn="base" hangingPunct="1">
        <a:spcBef>
          <a:spcPts val="0"/>
        </a:spcBef>
        <a:spcAft>
          <a:spcPct val="0"/>
        </a:spcAft>
        <a:buFont typeface="Arial" pitchFamily="34" charset="0"/>
        <a:defRPr sz="2100" kern="1200">
          <a:solidFill>
            <a:schemeClr val="tx1">
              <a:lumMod val="75000"/>
              <a:lumOff val="25000"/>
            </a:schemeClr>
          </a:solidFill>
          <a:latin typeface="Arial" pitchFamily="34" charset="0"/>
          <a:ea typeface="ＭＳ Ｐゴシック" charset="0"/>
          <a:cs typeface="Arial" pitchFamily="34" charset="0"/>
        </a:defRPr>
      </a:lvl1pPr>
      <a:lvl2pPr marL="227013" indent="-227013" algn="l" rtl="0" eaLnBrk="1" fontAlgn="base" hangingPunct="1">
        <a:spcBef>
          <a:spcPts val="0"/>
        </a:spcBef>
        <a:spcAft>
          <a:spcPct val="0"/>
        </a:spcAft>
        <a:buFont typeface="Arial" pitchFamily="34" charset="0"/>
        <a:buChar char="–"/>
        <a:defRPr sz="2100" kern="1200">
          <a:solidFill>
            <a:schemeClr val="tx1">
              <a:lumMod val="75000"/>
              <a:lumOff val="25000"/>
            </a:schemeClr>
          </a:solidFill>
          <a:latin typeface="Arial" pitchFamily="34" charset="0"/>
          <a:ea typeface="Arial" charset="0"/>
          <a:cs typeface="Arial" pitchFamily="34" charset="0"/>
        </a:defRPr>
      </a:lvl2pPr>
      <a:lvl3pPr marL="461963" indent="-234950" algn="l" rtl="0" eaLnBrk="1" fontAlgn="base" hangingPunct="1">
        <a:spcBef>
          <a:spcPts val="0"/>
        </a:spcBef>
        <a:spcAft>
          <a:spcPct val="0"/>
        </a:spcAft>
        <a:buFont typeface="Arial" pitchFamily="34" charset="0"/>
        <a:buChar char="•"/>
        <a:defRPr sz="1500" kern="1200">
          <a:solidFill>
            <a:schemeClr val="tx1">
              <a:lumMod val="75000"/>
              <a:lumOff val="25000"/>
            </a:schemeClr>
          </a:solidFill>
          <a:latin typeface="Arial" pitchFamily="34" charset="0"/>
          <a:ea typeface="Arial" charset="0"/>
          <a:cs typeface="Arial" pitchFamily="34" charset="0"/>
        </a:defRPr>
      </a:lvl3pPr>
      <a:lvl4pPr marL="687388" indent="-225425" algn="l" rtl="0" eaLnBrk="1" fontAlgn="base" hangingPunct="1">
        <a:spcBef>
          <a:spcPts val="0"/>
        </a:spcBef>
        <a:spcAft>
          <a:spcPct val="0"/>
        </a:spcAft>
        <a:buFont typeface="Arial" pitchFamily="34" charset="0"/>
        <a:buChar char="–"/>
        <a:defRPr sz="1500" kern="1200">
          <a:solidFill>
            <a:schemeClr val="tx1">
              <a:lumMod val="75000"/>
              <a:lumOff val="25000"/>
            </a:schemeClr>
          </a:solidFill>
          <a:latin typeface="Arial" pitchFamily="34" charset="0"/>
          <a:ea typeface="Arial" charset="0"/>
          <a:cs typeface="Arial" pitchFamily="34" charset="0"/>
        </a:defRPr>
      </a:lvl4pPr>
      <a:lvl5pPr marL="914400" indent="-227013" algn="l" rtl="0" eaLnBrk="1" fontAlgn="base" hangingPunct="1">
        <a:spcBef>
          <a:spcPts val="0"/>
        </a:spcBef>
        <a:spcAft>
          <a:spcPct val="0"/>
        </a:spcAft>
        <a:buFont typeface="Arial" pitchFamily="34" charset="0"/>
        <a:buChar char="»"/>
        <a:defRPr sz="1500" kern="1200">
          <a:solidFill>
            <a:schemeClr val="tx1">
              <a:lumMod val="75000"/>
              <a:lumOff val="25000"/>
            </a:schemeClr>
          </a:solidFill>
          <a:latin typeface="Arial" pitchFamily="34" charset="0"/>
          <a:ea typeface="Arial" charset="0"/>
          <a:cs typeface="Arial" pitchFamily="34" charset="0"/>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512" userDrawn="1">
          <p15:clr>
            <a:srgbClr val="5ACBF0"/>
          </p15:clr>
        </p15:guide>
        <p15:guide id="2" pos="12971">
          <p15:clr>
            <a:srgbClr val="5ACBF0"/>
          </p15:clr>
        </p15:guide>
        <p15:guide id="3" pos="168" userDrawn="1">
          <p15:clr>
            <a:srgbClr val="5ACBF0"/>
          </p15:clr>
        </p15:guide>
        <p15:guide id="4" orient="horz" pos="637" userDrawn="1">
          <p15:clr>
            <a:srgbClr val="F26B43"/>
          </p15:clr>
        </p15:guide>
        <p15:guide id="5" orient="horz" pos="583" userDrawn="1">
          <p15:clr>
            <a:srgbClr val="F26B43"/>
          </p15:clr>
        </p15:guide>
        <p15:guide id="6" orient="horz" pos="417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C8C8C8"/>
        </a:solidFill>
        <a:effectLst/>
      </p:bgPr>
    </p:bg>
    <p:spTree>
      <p:nvGrpSpPr>
        <p:cNvPr id="1" name=""/>
        <p:cNvGrpSpPr/>
        <p:nvPr/>
      </p:nvGrpSpPr>
      <p:grpSpPr>
        <a:xfrm>
          <a:off x="0" y="0"/>
          <a:ext cx="0" cy="0"/>
          <a:chOff x="0" y="0"/>
          <a:chExt cx="0" cy="0"/>
        </a:xfrm>
      </p:grpSpPr>
      <p:sp>
        <p:nvSpPr>
          <p:cNvPr id="12" name="Rounded Rectangle 11"/>
          <p:cNvSpPr/>
          <p:nvPr userDrawn="1"/>
        </p:nvSpPr>
        <p:spPr>
          <a:xfrm>
            <a:off x="66675" y="38099"/>
            <a:ext cx="12058650" cy="6791326"/>
          </a:xfrm>
          <a:prstGeom prst="roundRect">
            <a:avLst>
              <a:gd name="adj" fmla="val 2258"/>
            </a:avLst>
          </a:prstGeom>
          <a:solidFill>
            <a:srgbClr val="FFFFFF"/>
          </a:solidFill>
          <a:ln w="57150">
            <a:solidFill>
              <a:schemeClr val="bg2">
                <a:lumMod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900" dirty="0"/>
          </a:p>
        </p:txBody>
      </p:sp>
      <p:sp>
        <p:nvSpPr>
          <p:cNvPr id="23" name="Text Placeholder 2"/>
          <p:cNvSpPr>
            <a:spLocks noGrp="1"/>
          </p:cNvSpPr>
          <p:nvPr>
            <p:ph type="body" idx="1"/>
          </p:nvPr>
        </p:nvSpPr>
        <p:spPr bwMode="auto">
          <a:xfrm>
            <a:off x="266700" y="1028700"/>
            <a:ext cx="11658600" cy="5600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pic>
        <p:nvPicPr>
          <p:cNvPr id="24" name="Picture 6"/>
          <p:cNvPicPr>
            <a:picLocks noChangeAspect="1"/>
          </p:cNvPicPr>
          <p:nvPr userDrawn="1"/>
        </p:nvPicPr>
        <p:blipFill>
          <a:blip r:embed="rId4"/>
          <a:srcRect/>
          <a:stretch>
            <a:fillRect/>
          </a:stretch>
        </p:blipFill>
        <p:spPr bwMode="auto">
          <a:xfrm>
            <a:off x="6079067" y="3416309"/>
            <a:ext cx="25400" cy="3175"/>
          </a:xfrm>
          <a:prstGeom prst="rect">
            <a:avLst/>
          </a:prstGeom>
          <a:noFill/>
          <a:ln w="9525">
            <a:noFill/>
            <a:miter lim="800000"/>
            <a:headEnd/>
            <a:tailEnd/>
          </a:ln>
        </p:spPr>
      </p:pic>
      <p:pic>
        <p:nvPicPr>
          <p:cNvPr id="14" name="Picture 13"/>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85750" y="256443"/>
            <a:ext cx="496209" cy="653036"/>
          </a:xfrm>
          <a:prstGeom prst="rect">
            <a:avLst/>
          </a:prstGeom>
        </p:spPr>
      </p:pic>
      <p:sp>
        <p:nvSpPr>
          <p:cNvPr id="15" name="Text Box 14"/>
          <p:cNvSpPr txBox="1">
            <a:spLocks noChangeArrowheads="1"/>
          </p:cNvSpPr>
          <p:nvPr userDrawn="1"/>
        </p:nvSpPr>
        <p:spPr bwMode="auto">
          <a:xfrm>
            <a:off x="11153774" y="143167"/>
            <a:ext cx="771525" cy="153888"/>
          </a:xfrm>
          <a:prstGeom prst="rect">
            <a:avLst/>
          </a:prstGeom>
          <a:noFill/>
          <a:ln w="9525">
            <a:noFill/>
            <a:miter lim="800000"/>
            <a:headEnd/>
            <a:tailEnd/>
          </a:ln>
          <a:effectLst/>
        </p:spPr>
        <p:txBody>
          <a:bodyPr wrap="square" tIns="0" bIns="0">
            <a:spAutoFit/>
          </a:bodyPr>
          <a:lstStyle/>
          <a:p>
            <a:pPr algn="r">
              <a:spcBef>
                <a:spcPct val="50000"/>
              </a:spcBef>
              <a:defRPr/>
            </a:pPr>
            <a:fld id="{99D903CA-8EC9-4EB0-B4F7-7D6D89967A95}" type="slidenum">
              <a:rPr lang="en-US" sz="1000" b="0" baseline="0" smtClean="0"/>
              <a:pPr algn="r">
                <a:spcBef>
                  <a:spcPct val="50000"/>
                </a:spcBef>
                <a:defRPr/>
              </a:pPr>
              <a:t>‹#›</a:t>
            </a:fld>
            <a:endParaRPr lang="en-US" sz="1000" b="0" baseline="0" dirty="0"/>
          </a:p>
        </p:txBody>
      </p:sp>
      <p:pic>
        <p:nvPicPr>
          <p:cNvPr id="16" name="Picture 15"/>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266541" y="334036"/>
            <a:ext cx="727585" cy="497851"/>
          </a:xfrm>
          <a:prstGeom prst="rect">
            <a:avLst/>
          </a:prstGeom>
        </p:spPr>
      </p:pic>
      <p:sp>
        <p:nvSpPr>
          <p:cNvPr id="19" name="Title Placeholder 1"/>
          <p:cNvSpPr>
            <a:spLocks noGrp="1"/>
          </p:cNvSpPr>
          <p:nvPr>
            <p:ph type="title"/>
          </p:nvPr>
        </p:nvSpPr>
        <p:spPr bwMode="auto">
          <a:xfrm>
            <a:off x="954860" y="128981"/>
            <a:ext cx="10185088" cy="7854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slide</a:t>
            </a:r>
          </a:p>
        </p:txBody>
      </p:sp>
      <p:sp>
        <p:nvSpPr>
          <p:cNvPr id="20" name="Footer Placeholder 5"/>
          <p:cNvSpPr>
            <a:spLocks noGrp="1"/>
          </p:cNvSpPr>
          <p:nvPr>
            <p:ph type="ftr" sz="quarter" idx="3"/>
          </p:nvPr>
        </p:nvSpPr>
        <p:spPr>
          <a:xfrm>
            <a:off x="276225" y="6640512"/>
            <a:ext cx="4114800" cy="182880"/>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US" dirty="0"/>
          </a:p>
        </p:txBody>
      </p:sp>
      <p:sp>
        <p:nvSpPr>
          <p:cNvPr id="21" name="Date Placeholder 6"/>
          <p:cNvSpPr>
            <a:spLocks noGrp="1"/>
          </p:cNvSpPr>
          <p:nvPr>
            <p:ph type="dt" sz="half" idx="2"/>
          </p:nvPr>
        </p:nvSpPr>
        <p:spPr>
          <a:xfrm>
            <a:off x="9182100" y="6640512"/>
            <a:ext cx="2743200" cy="182880"/>
          </a:xfrm>
          <a:prstGeom prst="rect">
            <a:avLst/>
          </a:prstGeom>
        </p:spPr>
        <p:txBody>
          <a:bodyPr vert="horz" lIns="91440" tIns="45720" rIns="91440" bIns="45720" rtlCol="0" anchor="ctr"/>
          <a:lstStyle>
            <a:lvl1pPr algn="r">
              <a:defRPr sz="900">
                <a:solidFill>
                  <a:schemeClr val="tx1">
                    <a:tint val="75000"/>
                  </a:schemeClr>
                </a:solidFill>
              </a:defRPr>
            </a:lvl1pPr>
          </a:lstStyle>
          <a:p>
            <a:fld id="{0D5B6B94-6F19-4E2B-82A4-E3780F0317F0}" type="datetimeFigureOut">
              <a:rPr lang="en-US" smtClean="0"/>
              <a:pPr/>
              <a:t>6/28/2019</a:t>
            </a:fld>
            <a:endParaRPr lang="en-US" dirty="0"/>
          </a:p>
        </p:txBody>
      </p:sp>
    </p:spTree>
    <p:extLst>
      <p:ext uri="{BB962C8B-B14F-4D97-AF65-F5344CB8AC3E}">
        <p14:creationId xmlns:p14="http://schemas.microsoft.com/office/powerpoint/2010/main" val="199137462"/>
      </p:ext>
    </p:extLst>
  </p:cSld>
  <p:clrMap bg1="lt1" tx1="dk1" bg2="lt2" tx2="dk2" accent1="accent1" accent2="accent2" accent3="accent3" accent4="accent4" accent5="accent5" accent6="accent6" hlink="hlink" folHlink="folHlink"/>
  <p:sldLayoutIdLst>
    <p:sldLayoutId id="2147483724" r:id="rId1"/>
    <p:sldLayoutId id="2147483725" r:id="rId2"/>
  </p:sldLayoutIdLst>
  <p:timing>
    <p:tnLst>
      <p:par>
        <p:cTn id="1" dur="indefinite" restart="never" nodeType="tmRoot"/>
      </p:par>
    </p:tnLst>
  </p:timing>
  <p:hf hdr="0" dt="0"/>
  <p:txStyles>
    <p:titleStyle>
      <a:lvl1pPr algn="l" rtl="0" eaLnBrk="1" fontAlgn="base" hangingPunct="1">
        <a:spcBef>
          <a:spcPct val="0"/>
        </a:spcBef>
        <a:spcAft>
          <a:spcPct val="0"/>
        </a:spcAft>
        <a:defRPr sz="3200" b="1" kern="1200" cap="all">
          <a:solidFill>
            <a:schemeClr val="tx1">
              <a:lumMod val="75000"/>
              <a:lumOff val="25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p:titleStyle>
    <p:bodyStyle>
      <a:lvl1pPr marL="0" indent="0" algn="l" rtl="0" eaLnBrk="1" fontAlgn="base" hangingPunct="1">
        <a:spcBef>
          <a:spcPts val="169"/>
        </a:spcBef>
        <a:spcAft>
          <a:spcPct val="0"/>
        </a:spcAft>
        <a:buFont typeface="Arial" pitchFamily="34" charset="0"/>
        <a:defRPr sz="2100" kern="1200">
          <a:solidFill>
            <a:schemeClr val="tx1">
              <a:lumMod val="75000"/>
              <a:lumOff val="25000"/>
            </a:schemeClr>
          </a:solidFill>
          <a:latin typeface="Arial" pitchFamily="34" charset="0"/>
          <a:ea typeface="ＭＳ Ｐゴシック" charset="0"/>
          <a:cs typeface="Arial" pitchFamily="34" charset="0"/>
        </a:defRPr>
      </a:lvl1pPr>
      <a:lvl2pPr marL="230188" indent="-230188" algn="l" rtl="0" eaLnBrk="1" fontAlgn="base" hangingPunct="1">
        <a:spcBef>
          <a:spcPts val="169"/>
        </a:spcBef>
        <a:spcAft>
          <a:spcPct val="0"/>
        </a:spcAft>
        <a:buFont typeface="Arial" pitchFamily="34" charset="0"/>
        <a:buChar char="–"/>
        <a:defRPr sz="2100" kern="1200">
          <a:solidFill>
            <a:schemeClr val="tx1">
              <a:lumMod val="75000"/>
              <a:lumOff val="25000"/>
            </a:schemeClr>
          </a:solidFill>
          <a:latin typeface="Arial" pitchFamily="34" charset="0"/>
          <a:ea typeface="Arial" charset="0"/>
          <a:cs typeface="Arial" pitchFamily="34" charset="0"/>
        </a:defRPr>
      </a:lvl2pPr>
      <a:lvl3pPr marL="461963" indent="-231775" algn="l" rtl="0" eaLnBrk="1" fontAlgn="base" hangingPunct="1">
        <a:spcBef>
          <a:spcPts val="169"/>
        </a:spcBef>
        <a:spcAft>
          <a:spcPct val="0"/>
        </a:spcAft>
        <a:buFont typeface="Arial" pitchFamily="34" charset="0"/>
        <a:buChar char="•"/>
        <a:defRPr sz="1500" kern="1200">
          <a:solidFill>
            <a:schemeClr val="tx1">
              <a:lumMod val="75000"/>
              <a:lumOff val="25000"/>
            </a:schemeClr>
          </a:solidFill>
          <a:latin typeface="Arial" pitchFamily="34" charset="0"/>
          <a:ea typeface="Arial" charset="0"/>
          <a:cs typeface="Arial" pitchFamily="34" charset="0"/>
        </a:defRPr>
      </a:lvl3pPr>
      <a:lvl4pPr marL="684213" indent="-222250" algn="l" rtl="0" eaLnBrk="1" fontAlgn="base" hangingPunct="1">
        <a:spcBef>
          <a:spcPts val="169"/>
        </a:spcBef>
        <a:spcAft>
          <a:spcPct val="0"/>
        </a:spcAft>
        <a:buFont typeface="Arial" pitchFamily="34" charset="0"/>
        <a:buChar char="–"/>
        <a:defRPr sz="1500" kern="1200">
          <a:solidFill>
            <a:schemeClr val="tx1">
              <a:lumMod val="75000"/>
              <a:lumOff val="25000"/>
            </a:schemeClr>
          </a:solidFill>
          <a:latin typeface="Arial" pitchFamily="34" charset="0"/>
          <a:ea typeface="Arial" charset="0"/>
          <a:cs typeface="Arial" pitchFamily="34" charset="0"/>
        </a:defRPr>
      </a:lvl4pPr>
      <a:lvl5pPr marL="914400" indent="-230188" algn="l" rtl="0" eaLnBrk="1" fontAlgn="base" hangingPunct="1">
        <a:spcBef>
          <a:spcPts val="169"/>
        </a:spcBef>
        <a:spcAft>
          <a:spcPct val="0"/>
        </a:spcAft>
        <a:buFont typeface="Arial" pitchFamily="34" charset="0"/>
        <a:buChar char="»"/>
        <a:defRPr sz="1500" kern="1200">
          <a:solidFill>
            <a:schemeClr val="tx1">
              <a:lumMod val="75000"/>
              <a:lumOff val="25000"/>
            </a:schemeClr>
          </a:solidFill>
          <a:latin typeface="Arial" pitchFamily="34" charset="0"/>
          <a:ea typeface="Arial" charset="0"/>
          <a:cs typeface="Arial" pitchFamily="34" charset="0"/>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512" userDrawn="1">
          <p15:clr>
            <a:srgbClr val="5ACBF0"/>
          </p15:clr>
        </p15:guide>
        <p15:guide id="2" pos="12971">
          <p15:clr>
            <a:srgbClr val="5ACBF0"/>
          </p15:clr>
        </p15:guide>
        <p15:guide id="3" pos="168" userDrawn="1">
          <p15:clr>
            <a:srgbClr val="5ACBF0"/>
          </p15:clr>
        </p15:guide>
        <p15:guide id="5" orient="horz" pos="637" userDrawn="1">
          <p15:clr>
            <a:srgbClr val="F26B43"/>
          </p15:clr>
        </p15:guide>
        <p15:guide id="0" orient="horz" pos="583" userDrawn="1">
          <p15:clr>
            <a:srgbClr val="F26B43"/>
          </p15:clr>
        </p15:guide>
        <p15:guide id="6" orient="horz" pos="417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ydrologicEngineeringCenter/NSI"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nsiapi/structures?bbox=-81.58418,30.25165,-81.58161,30.26939,-81.55898,30.26939,-81.55281,30.24998,-81.58418,30.25165"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nsiapi/export?bbox=-81.58418,30.25165,-81.58161,30.26939,-81.55898,30.26939,-81.55281,30.24998,-81.58418,30.25165"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66700" y="265872"/>
            <a:ext cx="6068786" cy="1671543"/>
          </a:xfrm>
        </p:spPr>
        <p:txBody>
          <a:bodyPr>
            <a:normAutofit/>
          </a:bodyPr>
          <a:lstStyle/>
          <a:p>
            <a:r>
              <a:rPr lang="en-US" dirty="0" smtClean="0"/>
              <a:t>USACE National Structures Inventory</a:t>
            </a:r>
            <a:endParaRPr lang="en-US" dirty="0"/>
          </a:p>
        </p:txBody>
      </p:sp>
      <p:sp>
        <p:nvSpPr>
          <p:cNvPr id="8" name="Text Placeholder 7"/>
          <p:cNvSpPr>
            <a:spLocks noGrp="1"/>
          </p:cNvSpPr>
          <p:nvPr>
            <p:ph type="body" sz="quarter" idx="15"/>
          </p:nvPr>
        </p:nvSpPr>
        <p:spPr>
          <a:xfrm>
            <a:off x="266700" y="3867149"/>
            <a:ext cx="5816600" cy="1500189"/>
          </a:xfrm>
        </p:spPr>
        <p:txBody>
          <a:bodyPr/>
          <a:lstStyle/>
          <a:p>
            <a:r>
              <a:rPr lang="en-US" dirty="0" smtClean="0"/>
              <a:t>Randy Goss</a:t>
            </a:r>
          </a:p>
          <a:p>
            <a:r>
              <a:rPr lang="en-US" dirty="0" smtClean="0"/>
              <a:t>Research Geographer</a:t>
            </a:r>
          </a:p>
          <a:p>
            <a:r>
              <a:rPr lang="en-US" dirty="0" smtClean="0"/>
              <a:t>ERDC-CRREL</a:t>
            </a:r>
          </a:p>
          <a:p>
            <a:r>
              <a:rPr lang="en-US" dirty="0" smtClean="0"/>
              <a:t>Date: June 2019</a:t>
            </a:r>
          </a:p>
        </p:txBody>
      </p:sp>
      <p:sp>
        <p:nvSpPr>
          <p:cNvPr id="9" name="Title 9"/>
          <p:cNvSpPr txBox="1">
            <a:spLocks/>
          </p:cNvSpPr>
          <p:nvPr/>
        </p:nvSpPr>
        <p:spPr bwMode="auto">
          <a:xfrm>
            <a:off x="266700" y="1941362"/>
            <a:ext cx="6068786" cy="1671543"/>
          </a:xfrm>
          <a:prstGeom prst="rect">
            <a:avLst/>
          </a:prstGeom>
          <a:noFill/>
          <a:ln w="19050">
            <a:noFill/>
            <a:miter lim="800000"/>
            <a:headEnd/>
            <a:tailEnd/>
          </a:ln>
        </p:spPr>
        <p:txBody>
          <a:bodyPr vert="horz" wrap="square" lIns="91440" tIns="45720" rIns="91440" bIns="45720" numCol="1" anchor="ctr" anchorCtr="0" compatLnSpc="1">
            <a:prstTxWarp prst="textNoShape">
              <a:avLst/>
            </a:prstTxWarp>
            <a:normAutofit fontScale="97500"/>
          </a:bodyPr>
          <a:lstStyle>
            <a:lvl1pPr algn="l" rtl="0" eaLnBrk="1" fontAlgn="base" hangingPunct="1">
              <a:spcBef>
                <a:spcPct val="0"/>
              </a:spcBef>
              <a:spcAft>
                <a:spcPct val="0"/>
              </a:spcAft>
              <a:defRPr sz="3200" b="1" kern="1200" cap="all">
                <a:solidFill>
                  <a:sysClr val="windowText" lastClr="000000"/>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a:lstStyle>
          <a:p>
            <a:r>
              <a:rPr lang="en-US" sz="2800" dirty="0" smtClean="0"/>
              <a:t>Geospatial </a:t>
            </a:r>
            <a:r>
              <a:rPr lang="en-US" sz="2800" dirty="0" err="1" smtClean="0"/>
              <a:t>CoP</a:t>
            </a:r>
            <a:r>
              <a:rPr lang="en-US" sz="2800" dirty="0" smtClean="0"/>
              <a:t> Meeting</a:t>
            </a:r>
            <a:endParaRPr lang="en-US" sz="2900" dirty="0"/>
          </a:p>
        </p:txBody>
      </p:sp>
      <p:pic>
        <p:nvPicPr>
          <p:cNvPr id="3" name="Picture Placeholder 2"/>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6154182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07366" y="2286000"/>
            <a:ext cx="10757140" cy="3200400"/>
          </a:xfrm>
          <a:prstGeom prst="rect">
            <a:avLst/>
          </a:prstGeom>
        </p:spPr>
        <p:txBody>
          <a:bodyPr/>
          <a:lstStyle/>
          <a:p>
            <a:pPr lvl="0" algn="ctr" fontAlgn="auto">
              <a:spcBef>
                <a:spcPct val="0"/>
              </a:spcBef>
              <a:spcAft>
                <a:spcPts val="0"/>
              </a:spcAft>
            </a:pPr>
            <a:r>
              <a:rPr lang="en-US" sz="1400" dirty="0" smtClean="0">
                <a:solidFill>
                  <a:prstClr val="black"/>
                </a:solidFill>
                <a:latin typeface="Arial" charset="0"/>
                <a:ea typeface="+mn-ea"/>
                <a:cs typeface="+mn-cs"/>
              </a:rPr>
              <a:t>Flood Fights and </a:t>
            </a:r>
          </a:p>
          <a:p>
            <a:pPr lvl="0" algn="ctr" fontAlgn="auto">
              <a:spcBef>
                <a:spcPct val="0"/>
              </a:spcBef>
              <a:spcAft>
                <a:spcPts val="0"/>
              </a:spcAft>
            </a:pPr>
            <a:r>
              <a:rPr lang="en-US" sz="1400" dirty="0" smtClean="0">
                <a:solidFill>
                  <a:prstClr val="black"/>
                </a:solidFill>
                <a:latin typeface="Arial" charset="0"/>
                <a:ea typeface="+mn-ea"/>
                <a:cs typeface="+mn-cs"/>
              </a:rPr>
              <a:t>EAP Maps!</a:t>
            </a:r>
            <a:endParaRPr lang="en-US" sz="1400" dirty="0">
              <a:solidFill>
                <a:prstClr val="white"/>
              </a:solidFill>
              <a:latin typeface="Arial" charset="0"/>
              <a:ea typeface="+mn-ea"/>
              <a:cs typeface="+mn-cs"/>
            </a:endParaRPr>
          </a:p>
          <a:p>
            <a:endParaRPr lang="en-US" sz="14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60408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07366" y="2286000"/>
            <a:ext cx="10757140" cy="3200400"/>
          </a:xfrm>
          <a:prstGeom prst="rect">
            <a:avLst/>
          </a:prstGeom>
        </p:spPr>
        <p:txBody>
          <a:bodyPr/>
          <a:lstStyle/>
          <a:p>
            <a:pPr lvl="0" algn="ctr" fontAlgn="auto">
              <a:spcBef>
                <a:spcPct val="0"/>
              </a:spcBef>
              <a:spcAft>
                <a:spcPts val="0"/>
              </a:spcAft>
            </a:pPr>
            <a:r>
              <a:rPr lang="en-US" sz="1400" dirty="0" smtClean="0">
                <a:solidFill>
                  <a:prstClr val="black"/>
                </a:solidFill>
                <a:latin typeface="Arial" charset="0"/>
                <a:ea typeface="+mn-ea"/>
                <a:cs typeface="+mn-cs"/>
              </a:rPr>
              <a:t>Flood Fights and </a:t>
            </a:r>
          </a:p>
          <a:p>
            <a:pPr lvl="0" algn="ctr" fontAlgn="auto">
              <a:spcBef>
                <a:spcPct val="0"/>
              </a:spcBef>
              <a:spcAft>
                <a:spcPts val="0"/>
              </a:spcAft>
            </a:pPr>
            <a:r>
              <a:rPr lang="en-US" sz="1400" dirty="0" smtClean="0">
                <a:solidFill>
                  <a:prstClr val="black"/>
                </a:solidFill>
                <a:latin typeface="Arial" charset="0"/>
                <a:ea typeface="+mn-ea"/>
                <a:cs typeface="+mn-cs"/>
              </a:rPr>
              <a:t>EAP Maps!</a:t>
            </a:r>
            <a:endParaRPr lang="en-US" sz="1400" dirty="0">
              <a:solidFill>
                <a:prstClr val="white"/>
              </a:solidFill>
              <a:latin typeface="Arial" charset="0"/>
              <a:ea typeface="+mn-ea"/>
              <a:cs typeface="+mn-cs"/>
            </a:endParaRPr>
          </a:p>
          <a:p>
            <a:endParaRPr lang="en-US" sz="1400"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67053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07366" y="2286000"/>
            <a:ext cx="10757140" cy="3200400"/>
          </a:xfrm>
          <a:prstGeom prst="rect">
            <a:avLst/>
          </a:prstGeom>
        </p:spPr>
        <p:txBody>
          <a:bodyPr/>
          <a:lstStyle/>
          <a:p>
            <a:pPr lvl="0" algn="ctr" fontAlgn="auto">
              <a:spcBef>
                <a:spcPct val="0"/>
              </a:spcBef>
              <a:spcAft>
                <a:spcPts val="0"/>
              </a:spcAft>
            </a:pPr>
            <a:r>
              <a:rPr lang="en-US" sz="1400" dirty="0" smtClean="0">
                <a:solidFill>
                  <a:prstClr val="black"/>
                </a:solidFill>
                <a:latin typeface="Arial" charset="0"/>
                <a:ea typeface="+mn-ea"/>
                <a:cs typeface="+mn-cs"/>
              </a:rPr>
              <a:t>Flood Fights and </a:t>
            </a:r>
          </a:p>
          <a:p>
            <a:pPr lvl="0" algn="ctr" fontAlgn="auto">
              <a:spcBef>
                <a:spcPct val="0"/>
              </a:spcBef>
              <a:spcAft>
                <a:spcPts val="0"/>
              </a:spcAft>
            </a:pPr>
            <a:r>
              <a:rPr lang="en-US" sz="1400" dirty="0" smtClean="0">
                <a:solidFill>
                  <a:prstClr val="black"/>
                </a:solidFill>
                <a:latin typeface="Arial" charset="0"/>
                <a:ea typeface="+mn-ea"/>
                <a:cs typeface="+mn-cs"/>
              </a:rPr>
              <a:t>EAP Maps!</a:t>
            </a:r>
            <a:endParaRPr lang="en-US" sz="1400" dirty="0">
              <a:solidFill>
                <a:prstClr val="white"/>
              </a:solidFill>
              <a:latin typeface="Arial" charset="0"/>
              <a:ea typeface="+mn-ea"/>
              <a:cs typeface="+mn-cs"/>
            </a:endParaRPr>
          </a:p>
          <a:p>
            <a:endParaRPr lang="en-US" sz="14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55674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USACE NSI</a:t>
            </a:r>
            <a:endParaRPr lang="en-US" sz="2800" dirty="0"/>
          </a:p>
        </p:txBody>
      </p:sp>
      <p:sp>
        <p:nvSpPr>
          <p:cNvPr id="3" name="Content Placeholder 2"/>
          <p:cNvSpPr>
            <a:spLocks noGrp="1"/>
          </p:cNvSpPr>
          <p:nvPr>
            <p:ph idx="4294967295"/>
          </p:nvPr>
        </p:nvSpPr>
        <p:spPr>
          <a:xfrm>
            <a:off x="4019908" y="1600200"/>
            <a:ext cx="6190891" cy="3886200"/>
          </a:xfrm>
          <a:prstGeom prst="rect">
            <a:avLst/>
          </a:prstGeom>
        </p:spPr>
        <p:txBody>
          <a:bodyPr/>
          <a:lstStyle/>
          <a:p>
            <a:pPr lvl="0" eaLnBrk="0" hangingPunct="0">
              <a:spcBef>
                <a:spcPct val="20000"/>
              </a:spcBef>
            </a:pPr>
            <a:r>
              <a:rPr lang="en-US" sz="3200" kern="0" dirty="0">
                <a:solidFill>
                  <a:srgbClr val="000000"/>
                </a:solidFill>
                <a:latin typeface="Arial"/>
                <a:ea typeface="+mn-ea"/>
                <a:cs typeface="+mn-cs"/>
              </a:rPr>
              <a:t>Maintained by:</a:t>
            </a:r>
          </a:p>
          <a:p>
            <a:pPr marL="742950" lvl="1" indent="-285750" eaLnBrk="0" hangingPunct="0">
              <a:spcBef>
                <a:spcPct val="20000"/>
              </a:spcBef>
              <a:buSzPct val="75000"/>
              <a:buFont typeface="Arial" charset="0"/>
              <a:buChar char="►"/>
            </a:pPr>
            <a:r>
              <a:rPr lang="en-US" sz="2800" kern="0" dirty="0">
                <a:solidFill>
                  <a:srgbClr val="000000"/>
                </a:solidFill>
                <a:latin typeface="Arial"/>
              </a:rPr>
              <a:t>Will Lehman HEC</a:t>
            </a:r>
          </a:p>
          <a:p>
            <a:pPr marL="742950" lvl="1" indent="-285750" eaLnBrk="0" hangingPunct="0">
              <a:spcBef>
                <a:spcPct val="20000"/>
              </a:spcBef>
              <a:buSzPct val="75000"/>
              <a:buFont typeface="Arial" charset="0"/>
              <a:buChar char="►"/>
            </a:pPr>
            <a:r>
              <a:rPr lang="en-US" sz="2800" kern="0" dirty="0">
                <a:solidFill>
                  <a:srgbClr val="000000"/>
                </a:solidFill>
                <a:latin typeface="Arial"/>
              </a:rPr>
              <a:t>Nicholas Lutz LRL</a:t>
            </a:r>
          </a:p>
          <a:p>
            <a:pPr marL="742950" lvl="1" indent="-285750" eaLnBrk="0" hangingPunct="0">
              <a:spcBef>
                <a:spcPct val="20000"/>
              </a:spcBef>
              <a:buSzPct val="75000"/>
              <a:buFont typeface="Arial" charset="0"/>
              <a:buChar char="►"/>
            </a:pPr>
            <a:r>
              <a:rPr lang="en-US" sz="2800" kern="0" dirty="0" smtClean="0">
                <a:solidFill>
                  <a:srgbClr val="000000"/>
                </a:solidFill>
                <a:latin typeface="Arial"/>
              </a:rPr>
              <a:t>Alex </a:t>
            </a:r>
            <a:r>
              <a:rPr lang="en-US" sz="2800" kern="0" dirty="0">
                <a:solidFill>
                  <a:srgbClr val="000000"/>
                </a:solidFill>
                <a:latin typeface="Arial"/>
              </a:rPr>
              <a:t>Ryan LRL</a:t>
            </a:r>
          </a:p>
          <a:p>
            <a:pPr marL="742950" lvl="1" indent="-285750" eaLnBrk="0" hangingPunct="0">
              <a:spcBef>
                <a:spcPct val="20000"/>
              </a:spcBef>
              <a:buSzPct val="75000"/>
              <a:buFont typeface="Arial" charset="0"/>
              <a:buChar char="►"/>
            </a:pPr>
            <a:r>
              <a:rPr lang="en-US" sz="2800" kern="0" dirty="0">
                <a:solidFill>
                  <a:srgbClr val="000000"/>
                </a:solidFill>
                <a:latin typeface="Arial"/>
              </a:rPr>
              <a:t>Tim Smith LRH</a:t>
            </a:r>
          </a:p>
          <a:p>
            <a:pPr marL="742950" lvl="1" indent="-285750" eaLnBrk="0" hangingPunct="0">
              <a:spcBef>
                <a:spcPct val="20000"/>
              </a:spcBef>
              <a:buSzPct val="75000"/>
              <a:buFont typeface="Arial" charset="0"/>
              <a:buChar char="►"/>
            </a:pPr>
            <a:r>
              <a:rPr lang="en-US" sz="2800" kern="0" dirty="0">
                <a:solidFill>
                  <a:srgbClr val="000000"/>
                </a:solidFill>
                <a:latin typeface="Arial"/>
              </a:rPr>
              <a:t>Kurt </a:t>
            </a:r>
            <a:r>
              <a:rPr lang="en-US" sz="2800" kern="0" dirty="0" err="1">
                <a:solidFill>
                  <a:srgbClr val="000000"/>
                </a:solidFill>
                <a:latin typeface="Arial"/>
              </a:rPr>
              <a:t>Buchanon</a:t>
            </a:r>
            <a:r>
              <a:rPr lang="en-US" sz="2800" kern="0" dirty="0">
                <a:solidFill>
                  <a:srgbClr val="000000"/>
                </a:solidFill>
                <a:latin typeface="Arial"/>
              </a:rPr>
              <a:t> </a:t>
            </a:r>
            <a:r>
              <a:rPr lang="en-US" sz="2800" kern="0" dirty="0" smtClean="0">
                <a:solidFill>
                  <a:srgbClr val="000000"/>
                </a:solidFill>
                <a:latin typeface="Arial"/>
              </a:rPr>
              <a:t>LRH</a:t>
            </a:r>
          </a:p>
          <a:p>
            <a:pPr marL="742950" lvl="1" indent="-285750" eaLnBrk="0" hangingPunct="0">
              <a:spcBef>
                <a:spcPct val="20000"/>
              </a:spcBef>
              <a:buSzPct val="75000"/>
              <a:buFont typeface="Arial" charset="0"/>
              <a:buChar char="►"/>
            </a:pPr>
            <a:r>
              <a:rPr lang="en-US" sz="2800" kern="0" dirty="0" smtClean="0">
                <a:solidFill>
                  <a:srgbClr val="000000"/>
                </a:solidFill>
                <a:latin typeface="Arial"/>
              </a:rPr>
              <a:t>Randy Goss ERDC</a:t>
            </a:r>
            <a:endParaRPr lang="en-US" sz="2800" kern="0" dirty="0">
              <a:solidFill>
                <a:srgbClr val="000000"/>
              </a:solidFill>
              <a:latin typeface="Arial"/>
            </a:endParaRPr>
          </a:p>
          <a:p>
            <a:pPr marL="457200" lvl="1" indent="0">
              <a:buNone/>
            </a:pPr>
            <a:endParaRPr lang="en-US" dirty="0" smtClean="0"/>
          </a:p>
          <a:p>
            <a:pPr lvl="1"/>
            <a:endParaRPr lang="en-US" dirty="0" smtClean="0"/>
          </a:p>
          <a:p>
            <a:pPr lvl="1" algn="r"/>
            <a:endParaRPr lang="en-US" dirty="0" smtClean="0"/>
          </a:p>
          <a:p>
            <a:endParaRPr lang="en-US" dirty="0" smtClean="0"/>
          </a:p>
        </p:txBody>
      </p:sp>
    </p:spTree>
    <p:extLst>
      <p:ext uri="{BB962C8B-B14F-4D97-AF65-F5344CB8AC3E}">
        <p14:creationId xmlns:p14="http://schemas.microsoft.com/office/powerpoint/2010/main" val="3303730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Takeaway</a:t>
            </a:r>
            <a:endParaRPr lang="en-US" sz="2800" dirty="0"/>
          </a:p>
        </p:txBody>
      </p:sp>
      <p:sp>
        <p:nvSpPr>
          <p:cNvPr id="3" name="Content Placeholder 2"/>
          <p:cNvSpPr>
            <a:spLocks noGrp="1"/>
          </p:cNvSpPr>
          <p:nvPr>
            <p:ph idx="4294967295"/>
          </p:nvPr>
        </p:nvSpPr>
        <p:spPr>
          <a:xfrm>
            <a:off x="1981200" y="1600200"/>
            <a:ext cx="8229600" cy="3886200"/>
          </a:xfrm>
          <a:prstGeom prst="rect">
            <a:avLst/>
          </a:prstGeom>
        </p:spPr>
        <p:txBody>
          <a:bodyPr/>
          <a:lstStyle/>
          <a:p>
            <a:pPr lvl="0" algn="ctr" eaLnBrk="0" hangingPunct="0">
              <a:spcBef>
                <a:spcPct val="20000"/>
              </a:spcBef>
            </a:pPr>
            <a:r>
              <a:rPr lang="en-US" sz="3200" kern="0" dirty="0">
                <a:solidFill>
                  <a:srgbClr val="000000"/>
                </a:solidFill>
                <a:latin typeface="Arial"/>
                <a:ea typeface="+mn-ea"/>
                <a:cs typeface="+mn-cs"/>
              </a:rPr>
              <a:t>The HEC NSI </a:t>
            </a:r>
            <a:r>
              <a:rPr lang="en-US" sz="3200" kern="0" dirty="0" err="1">
                <a:solidFill>
                  <a:srgbClr val="000000"/>
                </a:solidFill>
                <a:latin typeface="Arial"/>
                <a:ea typeface="+mn-ea"/>
                <a:cs typeface="+mn-cs"/>
              </a:rPr>
              <a:t>GitHub</a:t>
            </a:r>
            <a:r>
              <a:rPr lang="en-US" sz="3200" kern="0" dirty="0">
                <a:solidFill>
                  <a:srgbClr val="000000"/>
                </a:solidFill>
                <a:latin typeface="Arial"/>
                <a:ea typeface="+mn-ea"/>
                <a:cs typeface="+mn-cs"/>
              </a:rPr>
              <a:t> page is your best source for updated </a:t>
            </a:r>
            <a:r>
              <a:rPr lang="en-US" sz="3200" kern="0" dirty="0" smtClean="0">
                <a:solidFill>
                  <a:srgbClr val="000000"/>
                </a:solidFill>
                <a:latin typeface="Arial"/>
                <a:ea typeface="+mn-ea"/>
                <a:cs typeface="+mn-cs"/>
              </a:rPr>
              <a:t>information</a:t>
            </a:r>
          </a:p>
          <a:p>
            <a:pPr lvl="0" algn="ctr" eaLnBrk="0" hangingPunct="0">
              <a:spcBef>
                <a:spcPct val="20000"/>
              </a:spcBef>
            </a:pPr>
            <a:endParaRPr lang="en-US" sz="3200" kern="0" dirty="0">
              <a:solidFill>
                <a:srgbClr val="000000"/>
              </a:solidFill>
              <a:latin typeface="Arial"/>
              <a:ea typeface="+mn-ea"/>
              <a:cs typeface="+mn-cs"/>
            </a:endParaRPr>
          </a:p>
          <a:p>
            <a:pPr lvl="0" algn="ctr" eaLnBrk="0" hangingPunct="0">
              <a:spcBef>
                <a:spcPct val="20000"/>
              </a:spcBef>
            </a:pPr>
            <a:r>
              <a:rPr lang="en-US" sz="2400" kern="0" dirty="0">
                <a:solidFill>
                  <a:srgbClr val="000000"/>
                </a:solidFill>
                <a:latin typeface="Arial"/>
                <a:ea typeface="+mn-ea"/>
                <a:cs typeface="+mn-cs"/>
                <a:hlinkClick r:id="rId3"/>
              </a:rPr>
              <a:t>https://github.com/HydrologicEngineeringCenter/NSI</a:t>
            </a:r>
            <a:endParaRPr lang="en-US" sz="2400" kern="0" dirty="0">
              <a:solidFill>
                <a:srgbClr val="000000"/>
              </a:solidFill>
              <a:latin typeface="Arial"/>
              <a:ea typeface="+mn-ea"/>
              <a:cs typeface="+mn-cs"/>
            </a:endParaRPr>
          </a:p>
          <a:p>
            <a:pPr lvl="0" algn="ctr" eaLnBrk="0" hangingPunct="0">
              <a:spcBef>
                <a:spcPct val="20000"/>
              </a:spcBef>
            </a:pPr>
            <a:endParaRPr lang="en-US" sz="3200" kern="0" dirty="0">
              <a:solidFill>
                <a:srgbClr val="000000"/>
              </a:solidFill>
              <a:latin typeface="Arial"/>
              <a:ea typeface="+mn-ea"/>
              <a:cs typeface="+mn-cs"/>
            </a:endParaRPr>
          </a:p>
          <a:p>
            <a:pPr marL="0" lvl="1" indent="0" algn="r">
              <a:buNone/>
            </a:pPr>
            <a:endParaRPr lang="en-US" dirty="0" smtClean="0"/>
          </a:p>
          <a:p>
            <a:endParaRPr lang="en-US" dirty="0" smtClean="0"/>
          </a:p>
        </p:txBody>
      </p:sp>
    </p:spTree>
    <p:extLst>
      <p:ext uri="{BB962C8B-B14F-4D97-AF65-F5344CB8AC3E}">
        <p14:creationId xmlns:p14="http://schemas.microsoft.com/office/powerpoint/2010/main" val="1215078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History</a:t>
            </a:r>
            <a:endParaRPr lang="en-US" sz="2800" dirty="0"/>
          </a:p>
        </p:txBody>
      </p:sp>
      <p:sp>
        <p:nvSpPr>
          <p:cNvPr id="3" name="Content Placeholder 2"/>
          <p:cNvSpPr>
            <a:spLocks noGrp="1"/>
          </p:cNvSpPr>
          <p:nvPr>
            <p:ph idx="4294967295"/>
          </p:nvPr>
        </p:nvSpPr>
        <p:spPr>
          <a:xfrm>
            <a:off x="1981200" y="1600200"/>
            <a:ext cx="8229600" cy="3886200"/>
          </a:xfrm>
          <a:prstGeom prst="rect">
            <a:avLst/>
          </a:prstGeom>
        </p:spPr>
        <p:txBody>
          <a:bodyPr/>
          <a:lstStyle/>
          <a:p>
            <a:pPr marL="342900" lvl="0" indent="-342900" eaLnBrk="0" hangingPunct="0">
              <a:spcBef>
                <a:spcPct val="20000"/>
              </a:spcBef>
              <a:buFont typeface="Wingdings" pitchFamily="2" charset="2"/>
              <a:buChar char="§"/>
            </a:pPr>
            <a:r>
              <a:rPr lang="en-US" sz="3200" kern="0" dirty="0">
                <a:solidFill>
                  <a:srgbClr val="000000"/>
                </a:solidFill>
                <a:latin typeface="Arial"/>
                <a:ea typeface="+mn-ea"/>
                <a:cs typeface="+mn-cs"/>
              </a:rPr>
              <a:t>Initial version was primarily a disaggregation of US Census data</a:t>
            </a:r>
          </a:p>
          <a:p>
            <a:pPr marL="342900" lvl="0" indent="-342900" eaLnBrk="0" hangingPunct="0">
              <a:spcBef>
                <a:spcPct val="20000"/>
              </a:spcBef>
              <a:buFont typeface="Wingdings" pitchFamily="2" charset="2"/>
              <a:buChar char="§"/>
            </a:pPr>
            <a:r>
              <a:rPr lang="en-US" sz="3200" kern="0" dirty="0">
                <a:solidFill>
                  <a:srgbClr val="000000"/>
                </a:solidFill>
                <a:latin typeface="Arial"/>
                <a:ea typeface="+mn-ea"/>
                <a:cs typeface="+mn-cs"/>
              </a:rPr>
              <a:t>~2016</a:t>
            </a:r>
          </a:p>
          <a:p>
            <a:pPr lvl="1" algn="r"/>
            <a:endParaRPr lang="en-US" dirty="0" smtClean="0"/>
          </a:p>
          <a:p>
            <a:endParaRPr lang="en-US" dirty="0" smtClean="0"/>
          </a:p>
        </p:txBody>
      </p:sp>
    </p:spTree>
    <p:extLst>
      <p:ext uri="{BB962C8B-B14F-4D97-AF65-F5344CB8AC3E}">
        <p14:creationId xmlns:p14="http://schemas.microsoft.com/office/powerpoint/2010/main" val="2546489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07366" y="2286000"/>
            <a:ext cx="10757140" cy="3200400"/>
          </a:xfrm>
          <a:prstGeom prst="rect">
            <a:avLst/>
          </a:prstGeom>
        </p:spPr>
        <p:txBody>
          <a:bodyPr/>
          <a:lstStyle/>
          <a:p>
            <a:pPr lvl="0" algn="ctr" fontAlgn="auto">
              <a:spcBef>
                <a:spcPct val="0"/>
              </a:spcBef>
              <a:spcAft>
                <a:spcPts val="0"/>
              </a:spcAft>
            </a:pPr>
            <a:r>
              <a:rPr lang="en-US" sz="1400" dirty="0" smtClean="0">
                <a:solidFill>
                  <a:prstClr val="black"/>
                </a:solidFill>
                <a:latin typeface="Arial" charset="0"/>
                <a:ea typeface="+mn-ea"/>
                <a:cs typeface="+mn-cs"/>
              </a:rPr>
              <a:t>Live data for v1</a:t>
            </a:r>
            <a:endParaRPr lang="en-US" sz="1400" dirty="0">
              <a:solidFill>
                <a:prstClr val="white"/>
              </a:solidFill>
              <a:latin typeface="Arial" charset="0"/>
              <a:ea typeface="+mn-ea"/>
              <a:cs typeface="+mn-cs"/>
            </a:endParaRPr>
          </a:p>
          <a:p>
            <a:endParaRPr lang="en-US" sz="1400"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6407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07366" y="2286000"/>
            <a:ext cx="10757140" cy="3200400"/>
          </a:xfrm>
          <a:prstGeom prst="rect">
            <a:avLst/>
          </a:prstGeom>
        </p:spPr>
        <p:txBody>
          <a:bodyPr/>
          <a:lstStyle/>
          <a:p>
            <a:pPr lvl="0" algn="ctr" fontAlgn="auto">
              <a:spcBef>
                <a:spcPct val="0"/>
              </a:spcBef>
              <a:spcAft>
                <a:spcPts val="0"/>
              </a:spcAft>
            </a:pPr>
            <a:r>
              <a:rPr lang="en-US" sz="1400" dirty="0" smtClean="0">
                <a:solidFill>
                  <a:prstClr val="black"/>
                </a:solidFill>
                <a:latin typeface="Arial" charset="0"/>
                <a:ea typeface="+mn-ea"/>
                <a:cs typeface="+mn-cs"/>
              </a:rPr>
              <a:t>Live data for v2</a:t>
            </a:r>
            <a:endParaRPr lang="en-US" sz="1400" dirty="0">
              <a:solidFill>
                <a:prstClr val="white"/>
              </a:solidFill>
              <a:latin typeface="Arial" charset="0"/>
              <a:ea typeface="+mn-ea"/>
              <a:cs typeface="+mn-cs"/>
            </a:endParaRPr>
          </a:p>
          <a:p>
            <a:endParaRPr lang="en-US" sz="1400"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68856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Version 2</a:t>
            </a:r>
            <a:endParaRPr lang="en-US" sz="2800" dirty="0"/>
          </a:p>
        </p:txBody>
      </p:sp>
      <p:sp>
        <p:nvSpPr>
          <p:cNvPr id="3" name="Content Placeholder 2"/>
          <p:cNvSpPr>
            <a:spLocks noGrp="1"/>
          </p:cNvSpPr>
          <p:nvPr>
            <p:ph idx="4294967295"/>
          </p:nvPr>
        </p:nvSpPr>
        <p:spPr>
          <a:xfrm>
            <a:off x="1981200" y="1600200"/>
            <a:ext cx="8229600" cy="3886200"/>
          </a:xfrm>
          <a:prstGeom prst="rect">
            <a:avLst/>
          </a:prstGeom>
        </p:spPr>
        <p:txBody>
          <a:bodyPr/>
          <a:lstStyle/>
          <a:p>
            <a:pPr marL="342900" lvl="0" indent="-342900" eaLnBrk="0" hangingPunct="0">
              <a:spcBef>
                <a:spcPct val="20000"/>
              </a:spcBef>
              <a:buFont typeface="Wingdings" pitchFamily="2" charset="2"/>
              <a:buChar char="§"/>
            </a:pPr>
            <a:r>
              <a:rPr lang="en-US" sz="3200" kern="0" dirty="0">
                <a:solidFill>
                  <a:srgbClr val="000000"/>
                </a:solidFill>
                <a:latin typeface="Arial"/>
                <a:ea typeface="+mn-ea"/>
                <a:cs typeface="+mn-cs"/>
              </a:rPr>
              <a:t>2018/2019</a:t>
            </a:r>
          </a:p>
          <a:p>
            <a:pPr marL="342900" lvl="0" indent="-342900" eaLnBrk="0" hangingPunct="0">
              <a:spcBef>
                <a:spcPct val="20000"/>
              </a:spcBef>
              <a:buFont typeface="Wingdings" pitchFamily="2" charset="2"/>
              <a:buChar char="§"/>
            </a:pPr>
            <a:r>
              <a:rPr lang="en-US" sz="3200" kern="0" dirty="0">
                <a:solidFill>
                  <a:srgbClr val="000000"/>
                </a:solidFill>
                <a:latin typeface="Arial"/>
                <a:ea typeface="+mn-ea"/>
                <a:cs typeface="+mn-cs"/>
              </a:rPr>
              <a:t>Placements significantly improved</a:t>
            </a:r>
          </a:p>
          <a:p>
            <a:pPr marL="742950" lvl="1" indent="-285750" eaLnBrk="0" hangingPunct="0">
              <a:spcBef>
                <a:spcPct val="20000"/>
              </a:spcBef>
              <a:buSzPct val="75000"/>
              <a:buFont typeface="Arial" charset="0"/>
              <a:buChar char="►"/>
            </a:pPr>
            <a:r>
              <a:rPr lang="en-US" sz="2800" kern="0" dirty="0" err="1" smtClean="0">
                <a:solidFill>
                  <a:srgbClr val="000000"/>
                </a:solidFill>
                <a:latin typeface="Arial"/>
              </a:rPr>
              <a:t>Corelogic</a:t>
            </a:r>
            <a:r>
              <a:rPr lang="en-US" sz="2800" kern="0" dirty="0">
                <a:solidFill>
                  <a:srgbClr val="000000"/>
                </a:solidFill>
                <a:latin typeface="Arial"/>
              </a:rPr>
              <a:t> </a:t>
            </a:r>
            <a:r>
              <a:rPr lang="en-US" sz="2800" kern="0" dirty="0" smtClean="0">
                <a:solidFill>
                  <a:srgbClr val="000000"/>
                </a:solidFill>
                <a:latin typeface="Arial"/>
              </a:rPr>
              <a:t>Structure Footprint</a:t>
            </a:r>
            <a:endParaRPr lang="en-US" sz="2800" kern="0" dirty="0">
              <a:solidFill>
                <a:srgbClr val="000000"/>
              </a:solidFill>
              <a:latin typeface="Arial"/>
            </a:endParaRPr>
          </a:p>
          <a:p>
            <a:pPr marL="742950" lvl="1" indent="-285750" eaLnBrk="0" hangingPunct="0">
              <a:spcBef>
                <a:spcPct val="20000"/>
              </a:spcBef>
              <a:buSzPct val="75000"/>
              <a:buFont typeface="Arial" charset="0"/>
              <a:buChar char="►"/>
            </a:pPr>
            <a:r>
              <a:rPr lang="en-US" sz="2800" kern="0" dirty="0">
                <a:solidFill>
                  <a:srgbClr val="000000"/>
                </a:solidFill>
                <a:latin typeface="Arial"/>
              </a:rPr>
              <a:t>Microsoft building footprints</a:t>
            </a:r>
          </a:p>
          <a:p>
            <a:pPr lvl="1" algn="r"/>
            <a:endParaRPr lang="en-US" dirty="0" smtClean="0"/>
          </a:p>
          <a:p>
            <a:endParaRPr lang="en-US" dirty="0" smtClean="0"/>
          </a:p>
        </p:txBody>
      </p:sp>
    </p:spTree>
    <p:extLst>
      <p:ext uri="{BB962C8B-B14F-4D97-AF65-F5344CB8AC3E}">
        <p14:creationId xmlns:p14="http://schemas.microsoft.com/office/powerpoint/2010/main" val="2621256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07366" y="2286000"/>
            <a:ext cx="10757140" cy="3200400"/>
          </a:xfrm>
          <a:prstGeom prst="rect">
            <a:avLst/>
          </a:prstGeom>
        </p:spPr>
        <p:txBody>
          <a:bodyPr/>
          <a:lstStyle/>
          <a:p>
            <a:pPr lvl="0" algn="ctr" fontAlgn="auto">
              <a:spcBef>
                <a:spcPct val="0"/>
              </a:spcBef>
              <a:spcAft>
                <a:spcPts val="0"/>
              </a:spcAft>
            </a:pPr>
            <a:r>
              <a:rPr lang="en-US" sz="1400" dirty="0" smtClean="0">
                <a:solidFill>
                  <a:prstClr val="black"/>
                </a:solidFill>
                <a:latin typeface="Arial" charset="0"/>
                <a:ea typeface="+mn-ea"/>
                <a:cs typeface="+mn-cs"/>
              </a:rPr>
              <a:t>Live data for v1</a:t>
            </a:r>
            <a:endParaRPr lang="en-US" sz="1400" dirty="0">
              <a:solidFill>
                <a:prstClr val="white"/>
              </a:solidFill>
              <a:latin typeface="Arial" charset="0"/>
              <a:ea typeface="+mn-ea"/>
              <a:cs typeface="+mn-cs"/>
            </a:endParaRPr>
          </a:p>
          <a:p>
            <a:endParaRPr lang="en-US" sz="14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67777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07366" y="2286000"/>
            <a:ext cx="10757140" cy="3200400"/>
          </a:xfrm>
          <a:prstGeom prst="rect">
            <a:avLst/>
          </a:prstGeom>
        </p:spPr>
        <p:txBody>
          <a:bodyPr/>
          <a:lstStyle/>
          <a:p>
            <a:pPr algn="ctr" fontAlgn="auto">
              <a:spcAft>
                <a:spcPts val="0"/>
              </a:spcAft>
            </a:pPr>
            <a:r>
              <a:rPr lang="en-US" sz="7200" dirty="0">
                <a:solidFill>
                  <a:schemeClr val="bg1"/>
                </a:solidFill>
              </a:rPr>
              <a:t>$</a:t>
            </a:r>
            <a:r>
              <a:rPr lang="en-US" sz="7200" dirty="0" smtClean="0">
                <a:solidFill>
                  <a:schemeClr val="bg1"/>
                </a:solidFill>
              </a:rPr>
              <a:t>37,428,732,318,097</a:t>
            </a:r>
            <a:endParaRPr lang="en-US" sz="7200" dirty="0">
              <a:solidFill>
                <a:schemeClr val="bg1"/>
              </a:solidFill>
            </a:endParaRPr>
          </a:p>
          <a:p>
            <a:endParaRPr lang="en-US" dirty="0" smtClean="0"/>
          </a:p>
          <a:p>
            <a:endParaRPr lang="en-US" dirty="0"/>
          </a:p>
        </p:txBody>
      </p:sp>
    </p:spTree>
    <p:extLst>
      <p:ext uri="{BB962C8B-B14F-4D97-AF65-F5344CB8AC3E}">
        <p14:creationId xmlns:p14="http://schemas.microsoft.com/office/powerpoint/2010/main" val="2902329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07366" y="2286000"/>
            <a:ext cx="10757140" cy="3200400"/>
          </a:xfrm>
          <a:prstGeom prst="rect">
            <a:avLst/>
          </a:prstGeom>
        </p:spPr>
        <p:txBody>
          <a:bodyPr/>
          <a:lstStyle/>
          <a:p>
            <a:pPr lvl="0" algn="ctr" fontAlgn="auto">
              <a:spcBef>
                <a:spcPct val="0"/>
              </a:spcBef>
              <a:spcAft>
                <a:spcPts val="0"/>
              </a:spcAft>
            </a:pPr>
            <a:r>
              <a:rPr lang="en-US" sz="1400" dirty="0" smtClean="0">
                <a:solidFill>
                  <a:prstClr val="black"/>
                </a:solidFill>
                <a:latin typeface="Arial" charset="0"/>
                <a:ea typeface="+mn-ea"/>
                <a:cs typeface="+mn-cs"/>
              </a:rPr>
              <a:t>Live data for v2</a:t>
            </a:r>
            <a:endParaRPr lang="en-US" sz="1400" dirty="0">
              <a:solidFill>
                <a:prstClr val="white"/>
              </a:solidFill>
              <a:latin typeface="Arial" charset="0"/>
              <a:ea typeface="+mn-ea"/>
              <a:cs typeface="+mn-cs"/>
            </a:endParaRPr>
          </a:p>
          <a:p>
            <a:endParaRPr lang="en-US" sz="14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65887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By the Numbers</a:t>
            </a:r>
            <a:endParaRPr lang="en-US" sz="2800"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2945" y="1353381"/>
            <a:ext cx="10708918" cy="3148951"/>
          </a:xfrm>
          <a:prstGeom prst="rect">
            <a:avLst/>
          </a:prstGeom>
        </p:spPr>
      </p:pic>
    </p:spTree>
    <p:extLst>
      <p:ext uri="{BB962C8B-B14F-4D97-AF65-F5344CB8AC3E}">
        <p14:creationId xmlns:p14="http://schemas.microsoft.com/office/powerpoint/2010/main" val="2898709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By the Numbers</a:t>
            </a:r>
            <a:endParaRPr lang="en-US" sz="28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346" y="1045029"/>
            <a:ext cx="5994117" cy="389273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00462" y="1045029"/>
            <a:ext cx="5468771" cy="3892731"/>
          </a:xfrm>
          <a:prstGeom prst="rect">
            <a:avLst/>
          </a:prstGeom>
        </p:spPr>
      </p:pic>
    </p:spTree>
    <p:extLst>
      <p:ext uri="{BB962C8B-B14F-4D97-AF65-F5344CB8AC3E}">
        <p14:creationId xmlns:p14="http://schemas.microsoft.com/office/powerpoint/2010/main" val="2881716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By the Numbers</a:t>
            </a:r>
            <a:endParaRPr lang="en-US" sz="2800"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1310" y="1049698"/>
            <a:ext cx="5953363" cy="3866264"/>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51253" y="1049697"/>
            <a:ext cx="5414481" cy="3866265"/>
          </a:xfrm>
          <a:prstGeom prst="rect">
            <a:avLst/>
          </a:prstGeom>
        </p:spPr>
      </p:pic>
    </p:spTree>
    <p:extLst>
      <p:ext uri="{BB962C8B-B14F-4D97-AF65-F5344CB8AC3E}">
        <p14:creationId xmlns:p14="http://schemas.microsoft.com/office/powerpoint/2010/main" val="2855147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07366" y="2286000"/>
            <a:ext cx="10757140" cy="3200400"/>
          </a:xfrm>
          <a:prstGeom prst="rect">
            <a:avLst/>
          </a:prstGeom>
        </p:spPr>
        <p:txBody>
          <a:bodyPr/>
          <a:lstStyle/>
          <a:p>
            <a:pPr lvl="0" algn="ctr" fontAlgn="auto">
              <a:spcBef>
                <a:spcPct val="0"/>
              </a:spcBef>
              <a:spcAft>
                <a:spcPts val="0"/>
              </a:spcAft>
            </a:pPr>
            <a:r>
              <a:rPr lang="en-US" sz="1400" dirty="0" smtClean="0">
                <a:solidFill>
                  <a:prstClr val="black"/>
                </a:solidFill>
                <a:latin typeface="Arial" charset="0"/>
                <a:ea typeface="+mn-ea"/>
                <a:cs typeface="+mn-cs"/>
              </a:rPr>
              <a:t>National pic by elevation</a:t>
            </a:r>
            <a:endParaRPr lang="en-US" sz="1400" dirty="0">
              <a:solidFill>
                <a:prstClr val="white"/>
              </a:solidFill>
              <a:latin typeface="Arial" charset="0"/>
              <a:ea typeface="+mn-ea"/>
              <a:cs typeface="+mn-cs"/>
            </a:endParaRPr>
          </a:p>
          <a:p>
            <a:endParaRPr lang="en-US" sz="1400"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56072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Data Model</a:t>
            </a:r>
            <a:endParaRPr lang="en-US" sz="2800" dirty="0"/>
          </a:p>
        </p:txBody>
      </p:sp>
      <p:sp>
        <p:nvSpPr>
          <p:cNvPr id="3" name="Content Placeholder 2"/>
          <p:cNvSpPr>
            <a:spLocks noGrp="1"/>
          </p:cNvSpPr>
          <p:nvPr>
            <p:ph idx="4294967295"/>
          </p:nvPr>
        </p:nvSpPr>
        <p:spPr>
          <a:xfrm>
            <a:off x="1052423" y="1600200"/>
            <a:ext cx="10895162" cy="3886200"/>
          </a:xfrm>
          <a:prstGeom prst="rect">
            <a:avLst/>
          </a:prstGeom>
        </p:spPr>
        <p:txBody>
          <a:bodyPr/>
          <a:lstStyle/>
          <a:p>
            <a:pPr marL="342900" lvl="0" indent="-342900" eaLnBrk="0" hangingPunct="0">
              <a:spcBef>
                <a:spcPct val="20000"/>
              </a:spcBef>
              <a:buFont typeface="Wingdings" pitchFamily="2" charset="2"/>
              <a:buChar char="§"/>
            </a:pPr>
            <a:r>
              <a:rPr lang="en-US" sz="3200" kern="0" dirty="0">
                <a:solidFill>
                  <a:srgbClr val="000000"/>
                </a:solidFill>
                <a:latin typeface="Arial"/>
                <a:ea typeface="+mn-ea"/>
                <a:cs typeface="+mn-cs"/>
              </a:rPr>
              <a:t>Three primary considerations</a:t>
            </a:r>
          </a:p>
          <a:p>
            <a:pPr marL="742950" lvl="1" indent="-285750" eaLnBrk="0" hangingPunct="0">
              <a:spcBef>
                <a:spcPct val="20000"/>
              </a:spcBef>
              <a:buSzPct val="75000"/>
              <a:buFont typeface="Arial" charset="0"/>
              <a:buChar char="►"/>
            </a:pPr>
            <a:r>
              <a:rPr lang="en-US" sz="2800" kern="0" dirty="0">
                <a:solidFill>
                  <a:srgbClr val="000000"/>
                </a:solidFill>
                <a:latin typeface="Arial"/>
              </a:rPr>
              <a:t>Management of a continuously improving dataset</a:t>
            </a:r>
          </a:p>
          <a:p>
            <a:pPr marL="742950" lvl="1" indent="-285750" eaLnBrk="0" hangingPunct="0">
              <a:spcBef>
                <a:spcPct val="20000"/>
              </a:spcBef>
              <a:buSzPct val="75000"/>
              <a:buFont typeface="Arial" charset="0"/>
              <a:buChar char="►"/>
            </a:pPr>
            <a:r>
              <a:rPr lang="en-US" sz="2800" kern="0" dirty="0">
                <a:solidFill>
                  <a:srgbClr val="000000"/>
                </a:solidFill>
                <a:latin typeface="Arial"/>
              </a:rPr>
              <a:t>Support for additional datasets that can overlap geographically</a:t>
            </a:r>
          </a:p>
          <a:p>
            <a:pPr marL="742950" lvl="1" indent="-285750" eaLnBrk="0" hangingPunct="0">
              <a:spcBef>
                <a:spcPct val="20000"/>
              </a:spcBef>
              <a:buSzPct val="75000"/>
              <a:buFont typeface="Arial" charset="0"/>
              <a:buChar char="►"/>
            </a:pPr>
            <a:r>
              <a:rPr lang="en-US" sz="2800" kern="0" dirty="0">
                <a:solidFill>
                  <a:srgbClr val="000000"/>
                </a:solidFill>
                <a:latin typeface="Arial"/>
              </a:rPr>
              <a:t>Support for private fields and datasets</a:t>
            </a:r>
          </a:p>
          <a:p>
            <a:pPr lvl="1" algn="r"/>
            <a:endParaRPr lang="en-US" dirty="0" smtClean="0"/>
          </a:p>
          <a:p>
            <a:endParaRPr lang="en-US" dirty="0" smtClean="0"/>
          </a:p>
        </p:txBody>
      </p:sp>
    </p:spTree>
    <p:extLst>
      <p:ext uri="{BB962C8B-B14F-4D97-AF65-F5344CB8AC3E}">
        <p14:creationId xmlns:p14="http://schemas.microsoft.com/office/powerpoint/2010/main" val="1516758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NSI Fields</a:t>
            </a:r>
            <a:endParaRPr lang="en-US" sz="2800" dirty="0"/>
          </a:p>
        </p:txBody>
      </p:sp>
      <p:graphicFrame>
        <p:nvGraphicFramePr>
          <p:cNvPr id="5" name="Table 4"/>
          <p:cNvGraphicFramePr>
            <a:graphicFrameLocks noGrp="1"/>
          </p:cNvGraphicFramePr>
          <p:nvPr>
            <p:extLst>
              <p:ext uri="{D42A27DB-BD31-4B8C-83A1-F6EECF244321}">
                <p14:modId xmlns:p14="http://schemas.microsoft.com/office/powerpoint/2010/main" val="3369596320"/>
              </p:ext>
            </p:extLst>
          </p:nvPr>
        </p:nvGraphicFramePr>
        <p:xfrm>
          <a:off x="399245" y="1277490"/>
          <a:ext cx="11436440" cy="5355131"/>
        </p:xfrm>
        <a:graphic>
          <a:graphicData uri="http://schemas.openxmlformats.org/drawingml/2006/table">
            <a:tbl>
              <a:tblPr>
                <a:tableStyleId>{5C22544A-7EE6-4342-B048-85BDC9FD1C3A}</a:tableStyleId>
              </a:tblPr>
              <a:tblGrid>
                <a:gridCol w="2167645"/>
                <a:gridCol w="9268795"/>
              </a:tblGrid>
              <a:tr h="666614">
                <a:tc>
                  <a:txBody>
                    <a:bodyPr/>
                    <a:lstStyle/>
                    <a:p>
                      <a:pPr algn="l" fontAlgn="ctr"/>
                      <a:r>
                        <a:rPr lang="en-US" sz="2000" u="none" strike="noStrike" dirty="0">
                          <a:effectLst/>
                        </a:rPr>
                        <a:t>FD_ID</a:t>
                      </a:r>
                      <a:endParaRPr lang="en-US" sz="2000" b="1" i="0" u="none" strike="noStrike" dirty="0">
                        <a:solidFill>
                          <a:srgbClr val="000000"/>
                        </a:solidFill>
                        <a:effectLst/>
                        <a:latin typeface="Arial" panose="020B0604020202020204" pitchFamily="34" charset="0"/>
                      </a:endParaRPr>
                    </a:p>
                  </a:txBody>
                  <a:tcPr marL="9525" marR="9525" marT="9525" marB="0" anchor="ctr"/>
                </a:tc>
                <a:tc>
                  <a:txBody>
                    <a:bodyPr/>
                    <a:lstStyle/>
                    <a:p>
                      <a:pPr algn="l" fontAlgn="ctr"/>
                      <a:r>
                        <a:rPr lang="en-US" sz="2000" u="none" strike="noStrike">
                          <a:effectLst/>
                        </a:rPr>
                        <a:t>A number that should be unique for all structures. </a:t>
                      </a:r>
                      <a:endParaRPr lang="en-US" sz="2000" b="0" i="0" u="none" strike="noStrike">
                        <a:solidFill>
                          <a:srgbClr val="000000"/>
                        </a:solidFill>
                        <a:effectLst/>
                        <a:latin typeface="Arial" panose="020B0604020202020204" pitchFamily="34" charset="0"/>
                      </a:endParaRPr>
                    </a:p>
                  </a:txBody>
                  <a:tcPr marL="9525" marR="9525" marT="9525" marB="0" anchor="ctr"/>
                </a:tc>
              </a:tr>
              <a:tr h="599952">
                <a:tc>
                  <a:txBody>
                    <a:bodyPr/>
                    <a:lstStyle/>
                    <a:p>
                      <a:pPr algn="l" fontAlgn="b"/>
                      <a:r>
                        <a:rPr lang="en-US" sz="2000" u="none" strike="noStrike">
                          <a:effectLst/>
                        </a:rPr>
                        <a:t>CBFips</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dirty="0">
                          <a:effectLst/>
                        </a:rPr>
                        <a:t>Census Block that contains the structure.</a:t>
                      </a:r>
                      <a:endParaRPr lang="en-US" sz="2000" b="0" i="0" u="none" strike="noStrike" dirty="0">
                        <a:solidFill>
                          <a:srgbClr val="000000"/>
                        </a:solidFill>
                        <a:effectLst/>
                        <a:latin typeface="Arial" panose="020B0604020202020204" pitchFamily="34" charset="0"/>
                      </a:endParaRPr>
                    </a:p>
                  </a:txBody>
                  <a:tcPr marL="9525" marR="9525" marT="9525" marB="0" anchor="ctr"/>
                </a:tc>
              </a:tr>
              <a:tr h="1066582">
                <a:tc>
                  <a:txBody>
                    <a:bodyPr/>
                    <a:lstStyle/>
                    <a:p>
                      <a:pPr algn="l" fontAlgn="b"/>
                      <a:r>
                        <a:rPr lang="en-US" sz="2000" u="none" strike="noStrike">
                          <a:effectLst/>
                        </a:rPr>
                        <a:t>OccType</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dirty="0">
                          <a:effectLst/>
                        </a:rPr>
                        <a:t>Damage Function or Occupancy Type of the structure.  This field relates the structures depth-damage relationships, number of stories, number of households, and other generic characteristics to the structure location.</a:t>
                      </a:r>
                      <a:endParaRPr lang="en-US" sz="2000" b="0" i="0" u="none" strike="noStrike" dirty="0">
                        <a:solidFill>
                          <a:srgbClr val="000000"/>
                        </a:solidFill>
                        <a:effectLst/>
                        <a:latin typeface="Arial" panose="020B0604020202020204" pitchFamily="34" charset="0"/>
                      </a:endParaRPr>
                    </a:p>
                  </a:txBody>
                  <a:tcPr marL="9525" marR="9525" marT="9525" marB="0" anchor="ctr"/>
                </a:tc>
              </a:tr>
              <a:tr h="711055">
                <a:tc>
                  <a:txBody>
                    <a:bodyPr/>
                    <a:lstStyle/>
                    <a:p>
                      <a:pPr algn="l" fontAlgn="b"/>
                      <a:r>
                        <a:rPr lang="en-US" sz="2000" u="none" strike="noStrike">
                          <a:effectLst/>
                        </a:rPr>
                        <a:t>YrBuilt</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dirty="0">
                          <a:effectLst/>
                        </a:rPr>
                        <a:t>When available, records the parcel data assessment of the actual year built of the structure</a:t>
                      </a:r>
                      <a:endParaRPr lang="en-US" sz="2000" b="0" i="0" u="none" strike="noStrike" dirty="0">
                        <a:solidFill>
                          <a:srgbClr val="000000"/>
                        </a:solidFill>
                        <a:effectLst/>
                        <a:latin typeface="Arial" panose="020B0604020202020204" pitchFamily="34" charset="0"/>
                      </a:endParaRPr>
                    </a:p>
                  </a:txBody>
                  <a:tcPr marL="9525" marR="9525" marT="9525" marB="0" anchor="ctr"/>
                </a:tc>
              </a:tr>
              <a:tr h="444409">
                <a:tc>
                  <a:txBody>
                    <a:bodyPr/>
                    <a:lstStyle/>
                    <a:p>
                      <a:pPr algn="l" fontAlgn="ctr"/>
                      <a:r>
                        <a:rPr lang="en-US" sz="2000" u="none" strike="noStrike">
                          <a:effectLst/>
                        </a:rPr>
                        <a:t>Num_Story</a:t>
                      </a:r>
                      <a:endParaRPr lang="en-US" sz="2000" b="1" i="0" u="none" strike="noStrike">
                        <a:solidFill>
                          <a:srgbClr val="000000"/>
                        </a:solidFill>
                        <a:effectLst/>
                        <a:latin typeface="Arial" panose="020B0604020202020204" pitchFamily="34" charset="0"/>
                      </a:endParaRPr>
                    </a:p>
                  </a:txBody>
                  <a:tcPr marL="9525" marR="9525" marT="9525" marB="0" anchor="ctr"/>
                </a:tc>
                <a:tc>
                  <a:txBody>
                    <a:bodyPr/>
                    <a:lstStyle/>
                    <a:p>
                      <a:pPr algn="l" fontAlgn="ctr"/>
                      <a:r>
                        <a:rPr lang="en-US" sz="2000" u="none" strike="noStrike" dirty="0">
                          <a:effectLst/>
                        </a:rPr>
                        <a:t>Estimated number of stories the structure has.</a:t>
                      </a:r>
                      <a:endParaRPr lang="en-US" sz="2000" b="0" i="0" u="none" strike="noStrike" dirty="0">
                        <a:solidFill>
                          <a:srgbClr val="000000"/>
                        </a:solidFill>
                        <a:effectLst/>
                        <a:latin typeface="Arial" panose="020B0604020202020204" pitchFamily="34" charset="0"/>
                      </a:endParaRPr>
                    </a:p>
                  </a:txBody>
                  <a:tcPr marL="9525" marR="9525" marT="9525" marB="0" anchor="ctr"/>
                </a:tc>
              </a:tr>
              <a:tr h="444409">
                <a:tc>
                  <a:txBody>
                    <a:bodyPr/>
                    <a:lstStyle/>
                    <a:p>
                      <a:pPr algn="l" fontAlgn="b"/>
                      <a:r>
                        <a:rPr lang="en-US" sz="2000" u="none" strike="noStrike">
                          <a:effectLst/>
                        </a:rPr>
                        <a:t>RESUnits</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dirty="0">
                          <a:effectLst/>
                        </a:rPr>
                        <a:t>Parcel informed number of residential units estimate.</a:t>
                      </a:r>
                      <a:endParaRPr lang="en-US" sz="2000" b="0" i="0" u="none" strike="noStrike" dirty="0">
                        <a:solidFill>
                          <a:srgbClr val="000000"/>
                        </a:solidFill>
                        <a:effectLst/>
                        <a:latin typeface="Arial" panose="020B0604020202020204" pitchFamily="34" charset="0"/>
                      </a:endParaRPr>
                    </a:p>
                  </a:txBody>
                  <a:tcPr marL="9525" marR="9525" marT="9525" marB="0" anchor="ctr"/>
                </a:tc>
              </a:tr>
              <a:tr h="711055">
                <a:tc>
                  <a:txBody>
                    <a:bodyPr/>
                    <a:lstStyle/>
                    <a:p>
                      <a:pPr algn="l" fontAlgn="b"/>
                      <a:r>
                        <a:rPr lang="en-US" sz="2000" u="none" strike="noStrike">
                          <a:effectLst/>
                        </a:rPr>
                        <a:t>Stacked</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dirty="0">
                          <a:effectLst/>
                        </a:rPr>
                        <a:t>Indicates whether multiple structures were stacked on top of each other during the generation process.</a:t>
                      </a:r>
                      <a:endParaRPr lang="en-US" sz="2000" b="0" i="0" u="none" strike="noStrike" dirty="0">
                        <a:solidFill>
                          <a:srgbClr val="000000"/>
                        </a:solidFill>
                        <a:effectLst/>
                        <a:latin typeface="Arial" panose="020B0604020202020204" pitchFamily="34" charset="0"/>
                      </a:endParaRPr>
                    </a:p>
                  </a:txBody>
                  <a:tcPr marL="9525" marR="9525" marT="9525" marB="0" anchor="ctr"/>
                </a:tc>
              </a:tr>
              <a:tr h="711055">
                <a:tc>
                  <a:txBody>
                    <a:bodyPr/>
                    <a:lstStyle/>
                    <a:p>
                      <a:pPr algn="l" fontAlgn="b"/>
                      <a:r>
                        <a:rPr lang="en-US" sz="2000" u="none" strike="noStrike">
                          <a:effectLst/>
                        </a:rPr>
                        <a:t>Source</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dirty="0">
                          <a:effectLst/>
                        </a:rPr>
                        <a:t>Indicates the main source for the original x/y and </a:t>
                      </a:r>
                      <a:r>
                        <a:rPr lang="en-US" sz="2000" u="none" strike="noStrike" dirty="0" err="1">
                          <a:effectLst/>
                        </a:rPr>
                        <a:t>OccType</a:t>
                      </a:r>
                      <a:r>
                        <a:rPr lang="en-US" sz="2000" u="none" strike="noStrike" dirty="0">
                          <a:effectLst/>
                        </a:rPr>
                        <a:t> data (P = Parcel, E = ESRI, N = NCES, H = HAZUS).</a:t>
                      </a:r>
                      <a:endParaRPr lang="en-US" sz="2000" b="0" i="0" u="none" strike="noStrike" dirty="0">
                        <a:solidFill>
                          <a:srgbClr val="000000"/>
                        </a:solidFill>
                        <a:effectLst/>
                        <a:latin typeface="Arial" panose="020B0604020202020204" pitchFamily="34" charset="0"/>
                      </a:endParaRPr>
                    </a:p>
                  </a:txBody>
                  <a:tcPr marL="9525" marR="9525" marT="9525" marB="0" anchor="ctr"/>
                </a:tc>
              </a:tr>
            </a:tbl>
          </a:graphicData>
        </a:graphic>
      </p:graphicFrame>
    </p:spTree>
    <p:extLst>
      <p:ext uri="{BB962C8B-B14F-4D97-AF65-F5344CB8AC3E}">
        <p14:creationId xmlns:p14="http://schemas.microsoft.com/office/powerpoint/2010/main" val="840664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NSI Fields</a:t>
            </a:r>
            <a:endParaRPr lang="en-US" sz="2800" dirty="0"/>
          </a:p>
        </p:txBody>
      </p:sp>
      <p:graphicFrame>
        <p:nvGraphicFramePr>
          <p:cNvPr id="5" name="Table 4"/>
          <p:cNvGraphicFramePr>
            <a:graphicFrameLocks noGrp="1"/>
          </p:cNvGraphicFramePr>
          <p:nvPr>
            <p:extLst>
              <p:ext uri="{D42A27DB-BD31-4B8C-83A1-F6EECF244321}">
                <p14:modId xmlns:p14="http://schemas.microsoft.com/office/powerpoint/2010/main" val="730279888"/>
              </p:ext>
            </p:extLst>
          </p:nvPr>
        </p:nvGraphicFramePr>
        <p:xfrm>
          <a:off x="425004" y="1249250"/>
          <a:ext cx="11217498" cy="5396248"/>
        </p:xfrm>
        <a:graphic>
          <a:graphicData uri="http://schemas.openxmlformats.org/drawingml/2006/table">
            <a:tbl>
              <a:tblPr>
                <a:tableStyleId>{5C22544A-7EE6-4342-B048-85BDC9FD1C3A}</a:tableStyleId>
              </a:tblPr>
              <a:tblGrid>
                <a:gridCol w="2126147"/>
                <a:gridCol w="9091351"/>
              </a:tblGrid>
              <a:tr h="814528">
                <a:tc>
                  <a:txBody>
                    <a:bodyPr/>
                    <a:lstStyle/>
                    <a:p>
                      <a:pPr algn="l" fontAlgn="b"/>
                      <a:r>
                        <a:rPr lang="en-US" sz="2000" u="none" strike="noStrike" dirty="0">
                          <a:effectLst/>
                        </a:rPr>
                        <a:t>X</a:t>
                      </a:r>
                      <a:endParaRPr lang="en-US" sz="20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dirty="0">
                          <a:effectLst/>
                        </a:rPr>
                        <a:t>X coordinate of each structure; it is in the Geographic Coordinate System (GCS) WGS84. </a:t>
                      </a:r>
                      <a:endParaRPr lang="en-US" sz="2000" b="0" i="0" u="none" strike="noStrike" dirty="0">
                        <a:solidFill>
                          <a:srgbClr val="000000"/>
                        </a:solidFill>
                        <a:effectLst/>
                        <a:latin typeface="Arial" panose="020B0604020202020204" pitchFamily="34" charset="0"/>
                      </a:endParaRPr>
                    </a:p>
                  </a:txBody>
                  <a:tcPr marL="9525" marR="9525" marT="9525" marB="0" anchor="ctr"/>
                </a:tc>
              </a:tr>
              <a:tr h="509080">
                <a:tc>
                  <a:txBody>
                    <a:bodyPr/>
                    <a:lstStyle/>
                    <a:p>
                      <a:pPr algn="l" fontAlgn="b"/>
                      <a:r>
                        <a:rPr lang="en-US" sz="2000" u="none" strike="noStrike">
                          <a:effectLst/>
                        </a:rPr>
                        <a:t>Y</a:t>
                      </a:r>
                      <a:endParaRPr lang="en-US" sz="20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dirty="0">
                          <a:effectLst/>
                        </a:rPr>
                        <a:t>Y coordinate for each structure in GCS WGS84. </a:t>
                      </a:r>
                      <a:endParaRPr lang="en-US" sz="2000" b="0" i="0" u="none" strike="noStrike" dirty="0">
                        <a:solidFill>
                          <a:srgbClr val="000000"/>
                        </a:solidFill>
                        <a:effectLst/>
                        <a:latin typeface="Arial" panose="020B0604020202020204" pitchFamily="34" charset="0"/>
                      </a:endParaRPr>
                    </a:p>
                  </a:txBody>
                  <a:tcPr marL="9525" marR="9525" marT="9525" marB="0" anchor="ctr"/>
                </a:tc>
              </a:tr>
              <a:tr h="509080">
                <a:tc>
                  <a:txBody>
                    <a:bodyPr/>
                    <a:lstStyle/>
                    <a:p>
                      <a:pPr algn="l" fontAlgn="b"/>
                      <a:r>
                        <a:rPr lang="en-US" sz="2000" u="none" strike="noStrike">
                          <a:effectLst/>
                        </a:rPr>
                        <a:t>EmpNum</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a:effectLst/>
                        </a:rPr>
                        <a:t>Source estimate of number of employees at a commercial structure</a:t>
                      </a:r>
                      <a:endParaRPr lang="en-US" sz="2000" b="0" i="0" u="none" strike="noStrike">
                        <a:solidFill>
                          <a:srgbClr val="000000"/>
                        </a:solidFill>
                        <a:effectLst/>
                        <a:latin typeface="Arial" panose="020B0604020202020204" pitchFamily="34" charset="0"/>
                      </a:endParaRPr>
                    </a:p>
                  </a:txBody>
                  <a:tcPr marL="9525" marR="9525" marT="9525" marB="0" anchor="ctr"/>
                </a:tc>
              </a:tr>
              <a:tr h="509080">
                <a:tc>
                  <a:txBody>
                    <a:bodyPr/>
                    <a:lstStyle/>
                    <a:p>
                      <a:pPr algn="l" fontAlgn="b"/>
                      <a:r>
                        <a:rPr lang="en-US" sz="2000" u="none" strike="noStrike">
                          <a:effectLst/>
                        </a:rPr>
                        <a:t>Teachers</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dirty="0">
                          <a:effectLst/>
                        </a:rPr>
                        <a:t>Source estimate of number of teachers at an educational structure</a:t>
                      </a:r>
                      <a:endParaRPr lang="en-US" sz="2000" b="0" i="0" u="none" strike="noStrike" dirty="0">
                        <a:solidFill>
                          <a:srgbClr val="000000"/>
                        </a:solidFill>
                        <a:effectLst/>
                        <a:latin typeface="Arial" panose="020B0604020202020204" pitchFamily="34" charset="0"/>
                      </a:endParaRPr>
                    </a:p>
                  </a:txBody>
                  <a:tcPr marL="9525" marR="9525" marT="9525" marB="0" anchor="ctr"/>
                </a:tc>
              </a:tr>
              <a:tr h="509080">
                <a:tc>
                  <a:txBody>
                    <a:bodyPr/>
                    <a:lstStyle/>
                    <a:p>
                      <a:pPr algn="l" fontAlgn="b"/>
                      <a:r>
                        <a:rPr lang="en-US" sz="2000" u="none" strike="noStrike">
                          <a:effectLst/>
                        </a:rPr>
                        <a:t>Students</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dirty="0">
                          <a:effectLst/>
                        </a:rPr>
                        <a:t>Source estimate of number of students at an educational structure.</a:t>
                      </a:r>
                      <a:endParaRPr lang="en-US" sz="2000" b="0" i="0" u="none" strike="noStrike" dirty="0">
                        <a:solidFill>
                          <a:srgbClr val="000000"/>
                        </a:solidFill>
                        <a:effectLst/>
                        <a:latin typeface="Arial" panose="020B0604020202020204" pitchFamily="34" charset="0"/>
                      </a:endParaRPr>
                    </a:p>
                  </a:txBody>
                  <a:tcPr marL="9525" marR="9525" marT="9525" marB="0" anchor="ctr"/>
                </a:tc>
              </a:tr>
              <a:tr h="509080">
                <a:tc>
                  <a:txBody>
                    <a:bodyPr/>
                    <a:lstStyle/>
                    <a:p>
                      <a:pPr algn="l" fontAlgn="b"/>
                      <a:r>
                        <a:rPr lang="en-US" sz="2000" u="none" strike="noStrike">
                          <a:effectLst/>
                        </a:rPr>
                        <a:t>SqFt</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dirty="0">
                          <a:effectLst/>
                        </a:rPr>
                        <a:t>Estimated total square footage for the structure.</a:t>
                      </a:r>
                      <a:endParaRPr lang="en-US" sz="2000" b="0" i="0" u="none" strike="noStrike" dirty="0">
                        <a:solidFill>
                          <a:srgbClr val="000000"/>
                        </a:solidFill>
                        <a:effectLst/>
                        <a:latin typeface="Arial" panose="020B0604020202020204" pitchFamily="34" charset="0"/>
                      </a:endParaRPr>
                    </a:p>
                  </a:txBody>
                  <a:tcPr marL="9525" marR="9525" marT="9525" marB="0" anchor="ctr"/>
                </a:tc>
              </a:tr>
              <a:tr h="509080">
                <a:tc>
                  <a:txBody>
                    <a:bodyPr/>
                    <a:lstStyle/>
                    <a:p>
                      <a:pPr algn="l" fontAlgn="b"/>
                      <a:r>
                        <a:rPr lang="en-US" sz="2000" u="none" strike="noStrike">
                          <a:effectLst/>
                        </a:rPr>
                        <a:t>Pop2amU65</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dirty="0">
                          <a:effectLst/>
                        </a:rPr>
                        <a:t>Population at night for the structure of people under the age of 65.</a:t>
                      </a:r>
                      <a:endParaRPr lang="en-US" sz="2000" b="0" i="0" u="none" strike="noStrike" dirty="0">
                        <a:solidFill>
                          <a:srgbClr val="000000"/>
                        </a:solidFill>
                        <a:effectLst/>
                        <a:latin typeface="Arial" panose="020B0604020202020204" pitchFamily="34" charset="0"/>
                      </a:endParaRPr>
                    </a:p>
                  </a:txBody>
                  <a:tcPr marL="9525" marR="9525" marT="9525" marB="0" anchor="ctr"/>
                </a:tc>
              </a:tr>
              <a:tr h="509080">
                <a:tc>
                  <a:txBody>
                    <a:bodyPr/>
                    <a:lstStyle/>
                    <a:p>
                      <a:pPr algn="l" fontAlgn="b"/>
                      <a:r>
                        <a:rPr lang="en-US" sz="2000" u="none" strike="noStrike">
                          <a:effectLst/>
                        </a:rPr>
                        <a:t>Pop2amO65</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dirty="0">
                          <a:effectLst/>
                        </a:rPr>
                        <a:t>Population at night for the structure of people over the age of 65.</a:t>
                      </a:r>
                      <a:endParaRPr lang="en-US" sz="2000" b="0" i="0" u="none" strike="noStrike" dirty="0">
                        <a:solidFill>
                          <a:srgbClr val="000000"/>
                        </a:solidFill>
                        <a:effectLst/>
                        <a:latin typeface="Arial" panose="020B0604020202020204" pitchFamily="34" charset="0"/>
                      </a:endParaRPr>
                    </a:p>
                  </a:txBody>
                  <a:tcPr marL="9525" marR="9525" marT="9525" marB="0" anchor="ctr"/>
                </a:tc>
              </a:tr>
              <a:tr h="509080">
                <a:tc>
                  <a:txBody>
                    <a:bodyPr/>
                    <a:lstStyle/>
                    <a:p>
                      <a:pPr algn="l" fontAlgn="b"/>
                      <a:r>
                        <a:rPr lang="en-US" sz="2000" u="none" strike="noStrike">
                          <a:effectLst/>
                        </a:rPr>
                        <a:t>Pop2pmU65</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dirty="0">
                          <a:effectLst/>
                        </a:rPr>
                        <a:t>Population during the day for the structure of people under the age of 65. </a:t>
                      </a:r>
                      <a:endParaRPr lang="en-US" sz="2000" b="0" i="0" u="none" strike="noStrike" dirty="0">
                        <a:solidFill>
                          <a:srgbClr val="000000"/>
                        </a:solidFill>
                        <a:effectLst/>
                        <a:latin typeface="Arial" panose="020B0604020202020204" pitchFamily="34" charset="0"/>
                      </a:endParaRPr>
                    </a:p>
                  </a:txBody>
                  <a:tcPr marL="9525" marR="9525" marT="9525" marB="0" anchor="ctr"/>
                </a:tc>
              </a:tr>
              <a:tr h="509080">
                <a:tc>
                  <a:txBody>
                    <a:bodyPr/>
                    <a:lstStyle/>
                    <a:p>
                      <a:pPr algn="l" fontAlgn="b"/>
                      <a:r>
                        <a:rPr lang="en-US" sz="2000" u="none" strike="noStrike">
                          <a:effectLst/>
                        </a:rPr>
                        <a:t>Pop2pmO65</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dirty="0">
                          <a:effectLst/>
                        </a:rPr>
                        <a:t>Population during the day for the structure of people over the age of 65.</a:t>
                      </a:r>
                      <a:endParaRPr lang="en-US" sz="2000" b="0" i="0" u="none" strike="noStrike" dirty="0">
                        <a:solidFill>
                          <a:srgbClr val="000000"/>
                        </a:solidFill>
                        <a:effectLst/>
                        <a:latin typeface="Arial" panose="020B0604020202020204" pitchFamily="34" charset="0"/>
                      </a:endParaRPr>
                    </a:p>
                  </a:txBody>
                  <a:tcPr marL="9525" marR="9525" marT="9525" marB="0" anchor="ctr"/>
                </a:tc>
              </a:tr>
            </a:tbl>
          </a:graphicData>
        </a:graphic>
      </p:graphicFrame>
    </p:spTree>
    <p:extLst>
      <p:ext uri="{BB962C8B-B14F-4D97-AF65-F5344CB8AC3E}">
        <p14:creationId xmlns:p14="http://schemas.microsoft.com/office/powerpoint/2010/main" val="3968042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NSI Fields</a:t>
            </a:r>
            <a:endParaRPr lang="en-US" sz="2800" dirty="0"/>
          </a:p>
        </p:txBody>
      </p:sp>
      <p:graphicFrame>
        <p:nvGraphicFramePr>
          <p:cNvPr id="5" name="Table 4"/>
          <p:cNvGraphicFramePr>
            <a:graphicFrameLocks noGrp="1"/>
          </p:cNvGraphicFramePr>
          <p:nvPr>
            <p:extLst>
              <p:ext uri="{D42A27DB-BD31-4B8C-83A1-F6EECF244321}">
                <p14:modId xmlns:p14="http://schemas.microsoft.com/office/powerpoint/2010/main" val="1439483822"/>
              </p:ext>
            </p:extLst>
          </p:nvPr>
        </p:nvGraphicFramePr>
        <p:xfrm>
          <a:off x="465607" y="1162318"/>
          <a:ext cx="11164016" cy="5418789"/>
        </p:xfrm>
        <a:graphic>
          <a:graphicData uri="http://schemas.openxmlformats.org/drawingml/2006/table">
            <a:tbl>
              <a:tblPr>
                <a:tableStyleId>{5C22544A-7EE6-4342-B048-85BDC9FD1C3A}</a:tableStyleId>
              </a:tblPr>
              <a:tblGrid>
                <a:gridCol w="2116010"/>
                <a:gridCol w="9048006"/>
              </a:tblGrid>
              <a:tr h="942398">
                <a:tc>
                  <a:txBody>
                    <a:bodyPr/>
                    <a:lstStyle/>
                    <a:p>
                      <a:pPr algn="l" fontAlgn="ctr"/>
                      <a:r>
                        <a:rPr lang="en-US" sz="2000" u="none" strike="noStrike" dirty="0" err="1">
                          <a:effectLst/>
                        </a:rPr>
                        <a:t>St_DamCat</a:t>
                      </a:r>
                      <a:endParaRPr lang="en-US" sz="2000" b="1" i="0" u="none" strike="noStrike" dirty="0">
                        <a:solidFill>
                          <a:srgbClr val="000000"/>
                        </a:solidFill>
                        <a:effectLst/>
                        <a:latin typeface="Arial" panose="020B0604020202020204" pitchFamily="34" charset="0"/>
                      </a:endParaRPr>
                    </a:p>
                  </a:txBody>
                  <a:tcPr marL="9525" marR="9525" marT="9525" marB="0" anchor="ctr"/>
                </a:tc>
                <a:tc>
                  <a:txBody>
                    <a:bodyPr/>
                    <a:lstStyle/>
                    <a:p>
                      <a:pPr algn="l" fontAlgn="ctr"/>
                      <a:r>
                        <a:rPr lang="en-US" sz="2000" u="none" strike="noStrike">
                          <a:effectLst/>
                        </a:rPr>
                        <a:t>Damage category of the structure. Damage categories are a larger aggregation than occupancy type (Res = Residential, Com =  Commercial, Ind = Industrial, and Pub = Public).</a:t>
                      </a:r>
                      <a:endParaRPr lang="en-US" sz="2000" b="0" i="0" u="none" strike="noStrike">
                        <a:solidFill>
                          <a:srgbClr val="000000"/>
                        </a:solidFill>
                        <a:effectLst/>
                        <a:latin typeface="Arial" panose="020B0604020202020204" pitchFamily="34" charset="0"/>
                      </a:endParaRPr>
                    </a:p>
                  </a:txBody>
                  <a:tcPr marL="9525" marR="9525" marT="9525" marB="0" anchor="ctr"/>
                </a:tc>
              </a:tr>
              <a:tr h="392666">
                <a:tc>
                  <a:txBody>
                    <a:bodyPr/>
                    <a:lstStyle/>
                    <a:p>
                      <a:pPr algn="l" fontAlgn="b"/>
                      <a:r>
                        <a:rPr lang="en-US" sz="2000" u="none" strike="noStrike">
                          <a:effectLst/>
                        </a:rPr>
                        <a:t>Basement</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a:effectLst/>
                        </a:rPr>
                        <a:t>Defines if the structure has a basement or not (1 or 0).</a:t>
                      </a:r>
                      <a:endParaRPr lang="en-US" sz="2000" b="0" i="0" u="none" strike="noStrike">
                        <a:solidFill>
                          <a:srgbClr val="000000"/>
                        </a:solidFill>
                        <a:effectLst/>
                        <a:latin typeface="Arial" panose="020B0604020202020204" pitchFamily="34" charset="0"/>
                      </a:endParaRPr>
                    </a:p>
                  </a:txBody>
                  <a:tcPr marL="9525" marR="9525" marT="9525" marB="0" anchor="ctr"/>
                </a:tc>
              </a:tr>
              <a:tr h="942398">
                <a:tc>
                  <a:txBody>
                    <a:bodyPr/>
                    <a:lstStyle/>
                    <a:p>
                      <a:pPr algn="l" fontAlgn="b"/>
                      <a:r>
                        <a:rPr lang="en-US" sz="2000" u="none" strike="noStrike">
                          <a:effectLst/>
                        </a:rPr>
                        <a:t>BldgType</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a:effectLst/>
                        </a:rPr>
                        <a:t>Construction type of the structure.  This is informative for structural stability criteria.  From the HAZUS database this comes out of the MSH.mdb (W = Wood, H = Manufactured, S= Steel, C = Concrete, M = Masonry).</a:t>
                      </a:r>
                      <a:endParaRPr lang="en-US" sz="2000" b="0" i="0" u="none" strike="noStrike">
                        <a:solidFill>
                          <a:srgbClr val="000000"/>
                        </a:solidFill>
                        <a:effectLst/>
                        <a:latin typeface="Arial" panose="020B0604020202020204" pitchFamily="34" charset="0"/>
                      </a:endParaRPr>
                    </a:p>
                  </a:txBody>
                  <a:tcPr marL="9525" marR="9525" marT="9525" marB="0" anchor="ctr"/>
                </a:tc>
              </a:tr>
              <a:tr h="628265">
                <a:tc>
                  <a:txBody>
                    <a:bodyPr/>
                    <a:lstStyle/>
                    <a:p>
                      <a:pPr algn="l" fontAlgn="b"/>
                      <a:r>
                        <a:rPr lang="en-US" sz="2000" u="none" strike="noStrike">
                          <a:effectLst/>
                        </a:rPr>
                        <a:t>Found_Ht</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dirty="0">
                          <a:effectLst/>
                        </a:rPr>
                        <a:t>Describes the foundation height of the structure in feet from the ground elevation.</a:t>
                      </a:r>
                      <a:endParaRPr lang="en-US" sz="2000" b="0" i="0" u="none" strike="noStrike" dirty="0">
                        <a:solidFill>
                          <a:srgbClr val="000000"/>
                        </a:solidFill>
                        <a:effectLst/>
                        <a:latin typeface="Arial" panose="020B0604020202020204" pitchFamily="34" charset="0"/>
                      </a:endParaRPr>
                    </a:p>
                  </a:txBody>
                  <a:tcPr marL="9525" marR="9525" marT="9525" marB="0" anchor="ctr"/>
                </a:tc>
              </a:tr>
              <a:tr h="392666">
                <a:tc>
                  <a:txBody>
                    <a:bodyPr/>
                    <a:lstStyle/>
                    <a:p>
                      <a:pPr algn="l" fontAlgn="b"/>
                      <a:r>
                        <a:rPr lang="en-US" sz="2000" u="none" strike="noStrike">
                          <a:effectLst/>
                        </a:rPr>
                        <a:t>Found_Type</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a:effectLst/>
                        </a:rPr>
                        <a:t>Describes the type of foundation on the structure.</a:t>
                      </a:r>
                      <a:endParaRPr lang="en-US" sz="2000" b="0" i="0" u="none" strike="noStrike">
                        <a:solidFill>
                          <a:srgbClr val="000000"/>
                        </a:solidFill>
                        <a:effectLst/>
                        <a:latin typeface="Arial" panose="020B0604020202020204" pitchFamily="34" charset="0"/>
                      </a:endParaRPr>
                    </a:p>
                  </a:txBody>
                  <a:tcPr marL="9525" marR="9525" marT="9525" marB="0" anchor="ctr"/>
                </a:tc>
              </a:tr>
              <a:tr h="942398">
                <a:tc>
                  <a:txBody>
                    <a:bodyPr/>
                    <a:lstStyle/>
                    <a:p>
                      <a:pPr algn="l" fontAlgn="ctr"/>
                      <a:r>
                        <a:rPr lang="en-US" sz="2000" u="none" strike="noStrike">
                          <a:effectLst/>
                        </a:rPr>
                        <a:t>Val_Struct</a:t>
                      </a:r>
                      <a:endParaRPr lang="en-US" sz="2000" b="1" i="0" u="none" strike="noStrike">
                        <a:solidFill>
                          <a:srgbClr val="000000"/>
                        </a:solidFill>
                        <a:effectLst/>
                        <a:latin typeface="Arial" panose="020B0604020202020204" pitchFamily="34" charset="0"/>
                      </a:endParaRPr>
                    </a:p>
                  </a:txBody>
                  <a:tcPr marL="9525" marR="9525" marT="9525" marB="0" anchor="ctr"/>
                </a:tc>
                <a:tc>
                  <a:txBody>
                    <a:bodyPr/>
                    <a:lstStyle/>
                    <a:p>
                      <a:pPr algn="l" fontAlgn="ctr"/>
                      <a:r>
                        <a:rPr lang="en-US" sz="2000" u="none" strike="noStrike" dirty="0">
                          <a:effectLst/>
                        </a:rPr>
                        <a:t>Value in dollars of the structure. The analyst should document what value is represented (e.g., depreciated replacement cost, replacement cost, market value, etc.).</a:t>
                      </a:r>
                      <a:endParaRPr lang="en-US" sz="2000" b="0" i="0" u="none" strike="noStrike" dirty="0">
                        <a:solidFill>
                          <a:srgbClr val="000000"/>
                        </a:solidFill>
                        <a:effectLst/>
                        <a:latin typeface="Arial" panose="020B0604020202020204" pitchFamily="34" charset="0"/>
                      </a:endParaRPr>
                    </a:p>
                  </a:txBody>
                  <a:tcPr marL="9525" marR="9525" marT="9525" marB="0" anchor="ctr"/>
                </a:tc>
              </a:tr>
              <a:tr h="392666">
                <a:tc>
                  <a:txBody>
                    <a:bodyPr/>
                    <a:lstStyle/>
                    <a:p>
                      <a:pPr algn="l" fontAlgn="ctr"/>
                      <a:r>
                        <a:rPr lang="en-US" sz="2000" u="none" strike="noStrike">
                          <a:effectLst/>
                        </a:rPr>
                        <a:t>Val_Cont</a:t>
                      </a:r>
                      <a:endParaRPr lang="en-US" sz="2000" b="1" i="0" u="none" strike="noStrike">
                        <a:solidFill>
                          <a:srgbClr val="000000"/>
                        </a:solidFill>
                        <a:effectLst/>
                        <a:latin typeface="Arial" panose="020B0604020202020204" pitchFamily="34" charset="0"/>
                      </a:endParaRPr>
                    </a:p>
                  </a:txBody>
                  <a:tcPr marL="9525" marR="9525" marT="9525" marB="0" anchor="ctr"/>
                </a:tc>
                <a:tc>
                  <a:txBody>
                    <a:bodyPr/>
                    <a:lstStyle/>
                    <a:p>
                      <a:pPr algn="l" fontAlgn="ctr"/>
                      <a:r>
                        <a:rPr lang="en-US" sz="2000" u="none" strike="noStrike" dirty="0">
                          <a:effectLst/>
                        </a:rPr>
                        <a:t>Value in dollars of the contents of the structure.</a:t>
                      </a:r>
                      <a:endParaRPr lang="en-US" sz="2000" b="0" i="0" u="none" strike="noStrike" dirty="0">
                        <a:solidFill>
                          <a:srgbClr val="000000"/>
                        </a:solidFill>
                        <a:effectLst/>
                        <a:latin typeface="Arial" panose="020B0604020202020204" pitchFamily="34" charset="0"/>
                      </a:endParaRPr>
                    </a:p>
                  </a:txBody>
                  <a:tcPr marL="9525" marR="9525" marT="9525" marB="0" anchor="ctr"/>
                </a:tc>
              </a:tr>
              <a:tr h="392666">
                <a:tc>
                  <a:txBody>
                    <a:bodyPr/>
                    <a:lstStyle/>
                    <a:p>
                      <a:pPr algn="l" fontAlgn="b"/>
                      <a:r>
                        <a:rPr lang="en-US" sz="2000" u="none" strike="noStrike">
                          <a:effectLst/>
                        </a:rPr>
                        <a:t>Val_Vehic</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dirty="0">
                          <a:effectLst/>
                        </a:rPr>
                        <a:t>Value in dollars of the vehicles at the structure.</a:t>
                      </a:r>
                      <a:endParaRPr lang="en-US" sz="2000" b="0" i="0" u="none" strike="noStrike" dirty="0">
                        <a:solidFill>
                          <a:srgbClr val="000000"/>
                        </a:solidFill>
                        <a:effectLst/>
                        <a:latin typeface="Arial" panose="020B0604020202020204" pitchFamily="34" charset="0"/>
                      </a:endParaRPr>
                    </a:p>
                  </a:txBody>
                  <a:tcPr marL="9525" marR="9525" marT="9525" marB="0" anchor="ctr"/>
                </a:tc>
              </a:tr>
              <a:tr h="392666">
                <a:tc>
                  <a:txBody>
                    <a:bodyPr/>
                    <a:lstStyle/>
                    <a:p>
                      <a:pPr algn="l" fontAlgn="ctr"/>
                      <a:r>
                        <a:rPr lang="en-US" sz="2000" u="none" strike="noStrike">
                          <a:effectLst/>
                        </a:rPr>
                        <a:t>Med_Yr_Blt</a:t>
                      </a:r>
                      <a:endParaRPr lang="en-US" sz="2000" b="1" i="0" u="none" strike="noStrike">
                        <a:solidFill>
                          <a:srgbClr val="000000"/>
                        </a:solidFill>
                        <a:effectLst/>
                        <a:latin typeface="Arial" panose="020B0604020202020204" pitchFamily="34" charset="0"/>
                      </a:endParaRPr>
                    </a:p>
                  </a:txBody>
                  <a:tcPr marL="9525" marR="9525" marT="9525" marB="0" anchor="ctr"/>
                </a:tc>
                <a:tc>
                  <a:txBody>
                    <a:bodyPr/>
                    <a:lstStyle/>
                    <a:p>
                      <a:pPr algn="l" fontAlgn="ctr"/>
                      <a:r>
                        <a:rPr lang="en-US" sz="2000" u="none" strike="noStrike" dirty="0">
                          <a:effectLst/>
                        </a:rPr>
                        <a:t>Describing a best estimate for the year the building was built.</a:t>
                      </a:r>
                      <a:endParaRPr lang="en-US" sz="2000" b="0" i="0" u="none" strike="noStrike" dirty="0">
                        <a:solidFill>
                          <a:srgbClr val="000000"/>
                        </a:solidFill>
                        <a:effectLst/>
                        <a:latin typeface="Arial" panose="020B0604020202020204" pitchFamily="34" charset="0"/>
                      </a:endParaRPr>
                    </a:p>
                  </a:txBody>
                  <a:tcPr marL="9525" marR="9525" marT="9525" marB="0" anchor="ctr"/>
                </a:tc>
              </a:tr>
            </a:tbl>
          </a:graphicData>
        </a:graphic>
      </p:graphicFrame>
    </p:spTree>
    <p:extLst>
      <p:ext uri="{BB962C8B-B14F-4D97-AF65-F5344CB8AC3E}">
        <p14:creationId xmlns:p14="http://schemas.microsoft.com/office/powerpoint/2010/main" val="233735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NSI Fields</a:t>
            </a:r>
            <a:endParaRPr lang="en-US" sz="2800" dirty="0"/>
          </a:p>
        </p:txBody>
      </p:sp>
      <p:graphicFrame>
        <p:nvGraphicFramePr>
          <p:cNvPr id="5" name="Table 4"/>
          <p:cNvGraphicFramePr>
            <a:graphicFrameLocks noGrp="1"/>
          </p:cNvGraphicFramePr>
          <p:nvPr>
            <p:extLst>
              <p:ext uri="{D42A27DB-BD31-4B8C-83A1-F6EECF244321}">
                <p14:modId xmlns:p14="http://schemas.microsoft.com/office/powerpoint/2010/main" val="65732707"/>
              </p:ext>
            </p:extLst>
          </p:nvPr>
        </p:nvGraphicFramePr>
        <p:xfrm>
          <a:off x="414091" y="1179487"/>
          <a:ext cx="11164016" cy="5298585"/>
        </p:xfrm>
        <a:graphic>
          <a:graphicData uri="http://schemas.openxmlformats.org/drawingml/2006/table">
            <a:tbl>
              <a:tblPr>
                <a:tableStyleId>{5C22544A-7EE6-4342-B048-85BDC9FD1C3A}</a:tableStyleId>
              </a:tblPr>
              <a:tblGrid>
                <a:gridCol w="2116010"/>
                <a:gridCol w="9048006"/>
              </a:tblGrid>
              <a:tr h="1145640">
                <a:tc>
                  <a:txBody>
                    <a:bodyPr/>
                    <a:lstStyle/>
                    <a:p>
                      <a:pPr algn="l" fontAlgn="b"/>
                      <a:r>
                        <a:rPr lang="en-US" sz="2000" u="none" strike="noStrike" dirty="0" err="1">
                          <a:effectLst/>
                        </a:rPr>
                        <a:t>FipsEntry</a:t>
                      </a:r>
                      <a:endParaRPr lang="en-US"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dirty="0">
                          <a:effectLst/>
                        </a:rPr>
                        <a:t>Value stating estimated year that the house entered the National Flood Insurance Program.</a:t>
                      </a:r>
                      <a:endParaRPr lang="en-US" sz="2000" b="0" i="0" u="none" strike="noStrike" dirty="0">
                        <a:solidFill>
                          <a:srgbClr val="000000"/>
                        </a:solidFill>
                        <a:effectLst/>
                        <a:latin typeface="Arial" panose="020B0604020202020204" pitchFamily="34" charset="0"/>
                      </a:endParaRPr>
                    </a:p>
                  </a:txBody>
                  <a:tcPr marL="9525" marR="9525" marT="9525" marB="0" anchor="ctr"/>
                </a:tc>
              </a:tr>
              <a:tr h="1145640">
                <a:tc>
                  <a:txBody>
                    <a:bodyPr/>
                    <a:lstStyle/>
                    <a:p>
                      <a:pPr algn="l" fontAlgn="b"/>
                      <a:r>
                        <a:rPr lang="en-US" sz="2000" u="none" strike="noStrike">
                          <a:effectLst/>
                        </a:rPr>
                        <a:t>FIRMZone</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dirty="0">
                          <a:effectLst/>
                        </a:rPr>
                        <a:t>When available, states the FEMA Flood Insurance Rate Map flood zone for the </a:t>
                      </a:r>
                      <a:r>
                        <a:rPr lang="en-US" sz="2000" u="none" strike="noStrike" dirty="0" err="1">
                          <a:effectLst/>
                        </a:rPr>
                        <a:t>strucutre</a:t>
                      </a:r>
                      <a:r>
                        <a:rPr lang="en-US" sz="2000" u="none" strike="noStrike" dirty="0">
                          <a:effectLst/>
                        </a:rPr>
                        <a:t>.</a:t>
                      </a:r>
                      <a:endParaRPr lang="en-US" sz="2000" b="0" i="0" u="none" strike="noStrike" dirty="0">
                        <a:solidFill>
                          <a:srgbClr val="000000"/>
                        </a:solidFill>
                        <a:effectLst/>
                        <a:latin typeface="Arial" panose="020B0604020202020204" pitchFamily="34" charset="0"/>
                      </a:endParaRPr>
                    </a:p>
                  </a:txBody>
                  <a:tcPr marL="9525" marR="9525" marT="9525" marB="0" anchor="ctr"/>
                </a:tc>
              </a:tr>
              <a:tr h="1145640">
                <a:tc>
                  <a:txBody>
                    <a:bodyPr/>
                    <a:lstStyle/>
                    <a:p>
                      <a:pPr algn="l" fontAlgn="b"/>
                      <a:r>
                        <a:rPr lang="en-US" sz="2000" u="none" strike="noStrike">
                          <a:effectLst/>
                        </a:rPr>
                        <a:t>O65Disable</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dirty="0">
                          <a:effectLst/>
                        </a:rPr>
                        <a:t>The estimated disability rate for the structure among those over the age of 65.</a:t>
                      </a:r>
                      <a:endParaRPr lang="en-US" sz="2000" b="0" i="0" u="none" strike="noStrike" dirty="0">
                        <a:solidFill>
                          <a:srgbClr val="000000"/>
                        </a:solidFill>
                        <a:effectLst/>
                        <a:latin typeface="Arial" panose="020B0604020202020204" pitchFamily="34" charset="0"/>
                      </a:endParaRPr>
                    </a:p>
                  </a:txBody>
                  <a:tcPr marL="9525" marR="9525" marT="9525" marB="0" anchor="ctr"/>
                </a:tc>
              </a:tr>
              <a:tr h="1145640">
                <a:tc>
                  <a:txBody>
                    <a:bodyPr/>
                    <a:lstStyle/>
                    <a:p>
                      <a:pPr algn="l" fontAlgn="b"/>
                      <a:r>
                        <a:rPr lang="en-US" sz="2000" u="none" strike="noStrike">
                          <a:effectLst/>
                        </a:rPr>
                        <a:t>U65Disable</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dirty="0">
                          <a:effectLst/>
                        </a:rPr>
                        <a:t>The estimated disability rate for the structure among those under the age of 65.</a:t>
                      </a:r>
                      <a:endParaRPr lang="en-US" sz="2000" b="0" i="0" u="none" strike="noStrike" dirty="0">
                        <a:solidFill>
                          <a:srgbClr val="000000"/>
                        </a:solidFill>
                        <a:effectLst/>
                        <a:latin typeface="Arial" panose="020B0604020202020204" pitchFamily="34" charset="0"/>
                      </a:endParaRPr>
                    </a:p>
                  </a:txBody>
                  <a:tcPr marL="9525" marR="9525" marT="9525" marB="0" anchor="ctr"/>
                </a:tc>
              </a:tr>
              <a:tr h="716025">
                <a:tc>
                  <a:txBody>
                    <a:bodyPr/>
                    <a:lstStyle/>
                    <a:p>
                      <a:pPr algn="l" fontAlgn="b"/>
                      <a:r>
                        <a:rPr lang="en-US" sz="2000" u="none" strike="noStrike">
                          <a:effectLst/>
                        </a:rPr>
                        <a:t>Ground_Elv</a:t>
                      </a:r>
                      <a:endParaRPr lang="en-US" sz="20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2000" u="none" strike="noStrike" dirty="0">
                          <a:effectLst/>
                        </a:rPr>
                        <a:t>Ground elevation (in feet) at the structure.</a:t>
                      </a:r>
                      <a:endParaRPr lang="en-US" sz="2000" b="0" i="0" u="none" strike="noStrike" dirty="0">
                        <a:solidFill>
                          <a:srgbClr val="000000"/>
                        </a:solidFill>
                        <a:effectLst/>
                        <a:latin typeface="Arial" panose="020B0604020202020204" pitchFamily="34" charset="0"/>
                      </a:endParaRPr>
                    </a:p>
                  </a:txBody>
                  <a:tcPr marL="9525" marR="9525" marT="9525" marB="0" anchor="ctr"/>
                </a:tc>
              </a:tr>
            </a:tbl>
          </a:graphicData>
        </a:graphic>
      </p:graphicFrame>
    </p:spTree>
    <p:extLst>
      <p:ext uri="{BB962C8B-B14F-4D97-AF65-F5344CB8AC3E}">
        <p14:creationId xmlns:p14="http://schemas.microsoft.com/office/powerpoint/2010/main" val="3414046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What is the </a:t>
            </a:r>
            <a:r>
              <a:rPr lang="en-US" sz="2800" dirty="0" err="1" smtClean="0"/>
              <a:t>nsi</a:t>
            </a:r>
            <a:r>
              <a:rPr lang="en-US" sz="2800" dirty="0" smtClean="0"/>
              <a:t>?</a:t>
            </a:r>
            <a:endParaRPr lang="en-US" sz="2800" dirty="0"/>
          </a:p>
        </p:txBody>
      </p:sp>
      <p:sp>
        <p:nvSpPr>
          <p:cNvPr id="3" name="Content Placeholder 2"/>
          <p:cNvSpPr>
            <a:spLocks noGrp="1"/>
          </p:cNvSpPr>
          <p:nvPr>
            <p:ph idx="4294967295"/>
          </p:nvPr>
        </p:nvSpPr>
        <p:spPr>
          <a:xfrm>
            <a:off x="1457863" y="2087592"/>
            <a:ext cx="9376913" cy="3398808"/>
          </a:xfrm>
          <a:prstGeom prst="rect">
            <a:avLst/>
          </a:prstGeom>
        </p:spPr>
        <p:txBody>
          <a:bodyPr/>
          <a:lstStyle/>
          <a:p>
            <a:pPr lvl="0" algn="ctr" eaLnBrk="0" hangingPunct="0">
              <a:spcBef>
                <a:spcPct val="20000"/>
              </a:spcBef>
            </a:pPr>
            <a:r>
              <a:rPr lang="en-US" sz="3200" kern="0" dirty="0">
                <a:solidFill>
                  <a:srgbClr val="000000"/>
                </a:solidFill>
                <a:latin typeface="Arial"/>
                <a:ea typeface="+mn-ea"/>
                <a:cs typeface="+mn-cs"/>
              </a:rPr>
              <a:t>The National Structure Inventory (NSI) is a system of databases containing structure inventories of varying quality and spatial coverage</a:t>
            </a:r>
          </a:p>
          <a:p>
            <a:pPr lvl="0" algn="ctr" eaLnBrk="0" hangingPunct="0">
              <a:spcBef>
                <a:spcPct val="20000"/>
              </a:spcBef>
            </a:pPr>
            <a:endParaRPr lang="en-US" sz="3200" kern="0" dirty="0">
              <a:solidFill>
                <a:srgbClr val="000000"/>
              </a:solidFill>
              <a:latin typeface="Arial"/>
              <a:ea typeface="+mn-ea"/>
              <a:cs typeface="+mn-cs"/>
            </a:endParaRPr>
          </a:p>
          <a:p>
            <a:pPr marL="0" lvl="1" indent="0" algn="r">
              <a:buNone/>
            </a:pPr>
            <a:endParaRPr lang="en-US" dirty="0" smtClean="0"/>
          </a:p>
          <a:p>
            <a:endParaRPr lang="en-US" dirty="0" smtClean="0"/>
          </a:p>
        </p:txBody>
      </p:sp>
    </p:spTree>
    <p:extLst>
      <p:ext uri="{BB962C8B-B14F-4D97-AF65-F5344CB8AC3E}">
        <p14:creationId xmlns:p14="http://schemas.microsoft.com/office/powerpoint/2010/main" val="3811671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Data Sources</a:t>
            </a:r>
            <a:endParaRPr lang="en-US" sz="2800" dirty="0"/>
          </a:p>
        </p:txBody>
      </p:sp>
      <p:sp>
        <p:nvSpPr>
          <p:cNvPr id="3" name="Content Placeholder 2"/>
          <p:cNvSpPr>
            <a:spLocks noGrp="1"/>
          </p:cNvSpPr>
          <p:nvPr>
            <p:ph idx="4294967295"/>
          </p:nvPr>
        </p:nvSpPr>
        <p:spPr>
          <a:xfrm>
            <a:off x="1880557" y="1600199"/>
            <a:ext cx="10067027" cy="4912743"/>
          </a:xfrm>
          <a:prstGeom prst="rect">
            <a:avLst/>
          </a:prstGeom>
        </p:spPr>
        <p:txBody>
          <a:bodyPr/>
          <a:lstStyle/>
          <a:p>
            <a:pPr marL="457200" lvl="0" indent="-457200" eaLnBrk="0" hangingPunct="0">
              <a:spcBef>
                <a:spcPct val="20000"/>
              </a:spcBef>
              <a:buFont typeface="Courier New" panose="02070309020205020404" pitchFamily="49" charset="0"/>
              <a:buChar char="o"/>
            </a:pPr>
            <a:r>
              <a:rPr lang="en-US" sz="2800" kern="0" dirty="0">
                <a:solidFill>
                  <a:srgbClr val="000000"/>
                </a:solidFill>
                <a:latin typeface="Arial"/>
              </a:rPr>
              <a:t>Location</a:t>
            </a:r>
          </a:p>
          <a:p>
            <a:pPr marL="914400" lvl="1" indent="-457200" eaLnBrk="0" hangingPunct="0">
              <a:spcBef>
                <a:spcPct val="20000"/>
              </a:spcBef>
              <a:buSzPct val="75000"/>
              <a:buFont typeface="Courier New" panose="02070309020205020404" pitchFamily="49" charset="0"/>
              <a:buChar char="o"/>
            </a:pPr>
            <a:r>
              <a:rPr lang="en-US" sz="2800" kern="0" dirty="0">
                <a:solidFill>
                  <a:srgbClr val="000000"/>
                </a:solidFill>
                <a:latin typeface="Arial"/>
              </a:rPr>
              <a:t>Census</a:t>
            </a:r>
          </a:p>
          <a:p>
            <a:pPr marL="914400" lvl="1" indent="-457200" eaLnBrk="0" hangingPunct="0">
              <a:spcBef>
                <a:spcPct val="20000"/>
              </a:spcBef>
              <a:buSzPct val="75000"/>
              <a:buFont typeface="Courier New" panose="02070309020205020404" pitchFamily="49" charset="0"/>
              <a:buChar char="o"/>
            </a:pPr>
            <a:r>
              <a:rPr lang="en-US" sz="2800" kern="0" dirty="0">
                <a:solidFill>
                  <a:srgbClr val="000000"/>
                </a:solidFill>
                <a:latin typeface="Arial"/>
              </a:rPr>
              <a:t>Homeland Infrastructure Foundation Level Data </a:t>
            </a:r>
          </a:p>
          <a:p>
            <a:pPr marL="914400" lvl="1" indent="-457200" eaLnBrk="0" hangingPunct="0">
              <a:spcBef>
                <a:spcPct val="20000"/>
              </a:spcBef>
              <a:buSzPct val="75000"/>
              <a:buFont typeface="Courier New" panose="02070309020205020404" pitchFamily="49" charset="0"/>
              <a:buChar char="o"/>
            </a:pPr>
            <a:r>
              <a:rPr lang="en-US" sz="2800" kern="0" dirty="0">
                <a:solidFill>
                  <a:srgbClr val="000000"/>
                </a:solidFill>
                <a:latin typeface="Arial"/>
              </a:rPr>
              <a:t>Microsoft Building Footprints</a:t>
            </a:r>
          </a:p>
          <a:p>
            <a:pPr marL="457200" lvl="0" indent="-457200" eaLnBrk="0" hangingPunct="0">
              <a:spcBef>
                <a:spcPct val="20000"/>
              </a:spcBef>
              <a:buFont typeface="Courier New" panose="02070309020205020404" pitchFamily="49" charset="0"/>
              <a:buChar char="o"/>
            </a:pPr>
            <a:r>
              <a:rPr lang="en-US" sz="2800" kern="0" dirty="0">
                <a:solidFill>
                  <a:srgbClr val="000000"/>
                </a:solidFill>
                <a:latin typeface="Arial"/>
              </a:rPr>
              <a:t>Attribute</a:t>
            </a:r>
          </a:p>
          <a:p>
            <a:pPr marL="914400" lvl="1" indent="-457200" eaLnBrk="0" hangingPunct="0">
              <a:spcBef>
                <a:spcPct val="20000"/>
              </a:spcBef>
              <a:buSzPct val="75000"/>
              <a:buFont typeface="Courier New" panose="02070309020205020404" pitchFamily="49" charset="0"/>
              <a:buChar char="o"/>
            </a:pPr>
            <a:r>
              <a:rPr lang="en-US" sz="2800" kern="0" dirty="0" err="1">
                <a:solidFill>
                  <a:srgbClr val="000000"/>
                </a:solidFill>
                <a:latin typeface="Arial"/>
              </a:rPr>
              <a:t>Hazus</a:t>
            </a:r>
            <a:endParaRPr lang="en-US" sz="2800" kern="0" dirty="0">
              <a:solidFill>
                <a:srgbClr val="000000"/>
              </a:solidFill>
              <a:latin typeface="Arial"/>
            </a:endParaRPr>
          </a:p>
          <a:p>
            <a:pPr marL="914400" lvl="1" indent="-457200" eaLnBrk="0" hangingPunct="0">
              <a:spcBef>
                <a:spcPct val="20000"/>
              </a:spcBef>
              <a:buSzPct val="75000"/>
              <a:buFont typeface="Courier New" panose="02070309020205020404" pitchFamily="49" charset="0"/>
              <a:buChar char="o"/>
            </a:pPr>
            <a:r>
              <a:rPr lang="en-US" sz="2800" kern="0" dirty="0">
                <a:solidFill>
                  <a:srgbClr val="000000"/>
                </a:solidFill>
                <a:latin typeface="Arial"/>
              </a:rPr>
              <a:t>Census</a:t>
            </a:r>
          </a:p>
          <a:p>
            <a:pPr marL="914400" lvl="1" indent="-457200" eaLnBrk="0" hangingPunct="0">
              <a:spcBef>
                <a:spcPct val="20000"/>
              </a:spcBef>
              <a:buSzPct val="75000"/>
              <a:buFont typeface="Courier New" panose="02070309020205020404" pitchFamily="49" charset="0"/>
              <a:buChar char="o"/>
            </a:pPr>
            <a:r>
              <a:rPr lang="en-US" sz="2800" kern="0" dirty="0">
                <a:solidFill>
                  <a:srgbClr val="000000"/>
                </a:solidFill>
                <a:latin typeface="Arial"/>
              </a:rPr>
              <a:t>NCES</a:t>
            </a:r>
          </a:p>
          <a:p>
            <a:pPr marL="914400" lvl="1" indent="-457200" eaLnBrk="0" hangingPunct="0">
              <a:spcBef>
                <a:spcPct val="20000"/>
              </a:spcBef>
              <a:buSzPct val="75000"/>
              <a:buFont typeface="Courier New" panose="02070309020205020404" pitchFamily="49" charset="0"/>
              <a:buChar char="o"/>
            </a:pPr>
            <a:r>
              <a:rPr lang="en-US" sz="2800" kern="0" dirty="0">
                <a:solidFill>
                  <a:srgbClr val="000000"/>
                </a:solidFill>
                <a:latin typeface="Arial"/>
              </a:rPr>
              <a:t>USGS</a:t>
            </a:r>
          </a:p>
          <a:p>
            <a:pPr marL="0" lvl="1" indent="0" algn="r">
              <a:buNone/>
            </a:pPr>
            <a:endParaRPr lang="en-US" dirty="0" smtClean="0"/>
          </a:p>
        </p:txBody>
      </p:sp>
    </p:spTree>
    <p:extLst>
      <p:ext uri="{BB962C8B-B14F-4D97-AF65-F5344CB8AC3E}">
        <p14:creationId xmlns:p14="http://schemas.microsoft.com/office/powerpoint/2010/main" val="4117554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NSI Data Products</a:t>
            </a:r>
            <a:endParaRPr lang="en-US" sz="2800" dirty="0"/>
          </a:p>
        </p:txBody>
      </p:sp>
      <p:sp>
        <p:nvSpPr>
          <p:cNvPr id="3" name="Content Placeholder 2"/>
          <p:cNvSpPr>
            <a:spLocks noGrp="1"/>
          </p:cNvSpPr>
          <p:nvPr>
            <p:ph idx="4294967295"/>
          </p:nvPr>
        </p:nvSpPr>
        <p:spPr>
          <a:xfrm>
            <a:off x="1184856" y="1419044"/>
            <a:ext cx="9414457" cy="4912743"/>
          </a:xfrm>
          <a:prstGeom prst="rect">
            <a:avLst/>
          </a:prstGeom>
        </p:spPr>
        <p:txBody>
          <a:bodyPr/>
          <a:lstStyle/>
          <a:p>
            <a:pPr lvl="0" algn="ctr" eaLnBrk="0" hangingPunct="0">
              <a:spcBef>
                <a:spcPct val="20000"/>
              </a:spcBef>
            </a:pPr>
            <a:endParaRPr lang="en-US" sz="2800" kern="0" dirty="0" smtClean="0">
              <a:solidFill>
                <a:srgbClr val="000000"/>
              </a:solidFill>
              <a:latin typeface="Arial"/>
              <a:ea typeface="+mn-ea"/>
              <a:cs typeface="+mn-cs"/>
            </a:endParaRPr>
          </a:p>
          <a:p>
            <a:pPr marL="457200" lvl="0" indent="-457200" eaLnBrk="0" hangingPunct="0">
              <a:spcBef>
                <a:spcPct val="20000"/>
              </a:spcBef>
              <a:buFont typeface="Arial" panose="020B0604020202020204" pitchFamily="34" charset="0"/>
              <a:buChar char="•"/>
            </a:pPr>
            <a:r>
              <a:rPr lang="en-US" sz="2800" kern="0" dirty="0" smtClean="0">
                <a:solidFill>
                  <a:srgbClr val="000000"/>
                </a:solidFill>
                <a:latin typeface="Arial"/>
                <a:ea typeface="+mn-ea"/>
                <a:cs typeface="+mn-cs"/>
              </a:rPr>
              <a:t>NLD </a:t>
            </a:r>
            <a:r>
              <a:rPr lang="en-US" sz="2800" kern="0" dirty="0" err="1" smtClean="0">
                <a:solidFill>
                  <a:srgbClr val="000000"/>
                </a:solidFill>
                <a:latin typeface="Arial"/>
                <a:ea typeface="+mn-ea"/>
                <a:cs typeface="+mn-cs"/>
              </a:rPr>
              <a:t>PostgreSQL</a:t>
            </a:r>
            <a:r>
              <a:rPr lang="en-US" sz="2800" kern="0" dirty="0" smtClean="0">
                <a:solidFill>
                  <a:srgbClr val="000000"/>
                </a:solidFill>
                <a:latin typeface="Arial"/>
                <a:ea typeface="+mn-ea"/>
                <a:cs typeface="+mn-cs"/>
              </a:rPr>
              <a:t> Geodatabase</a:t>
            </a:r>
          </a:p>
          <a:p>
            <a:pPr marL="457200" lvl="0" indent="-457200" eaLnBrk="0" hangingPunct="0">
              <a:spcBef>
                <a:spcPct val="20000"/>
              </a:spcBef>
              <a:buFont typeface="Arial" panose="020B0604020202020204" pitchFamily="34" charset="0"/>
              <a:buChar char="•"/>
            </a:pPr>
            <a:r>
              <a:rPr lang="en-US" sz="2800" kern="0" dirty="0" smtClean="0">
                <a:solidFill>
                  <a:srgbClr val="000000"/>
                </a:solidFill>
                <a:latin typeface="Arial"/>
                <a:ea typeface="+mn-ea"/>
                <a:cs typeface="+mn-cs"/>
              </a:rPr>
              <a:t>File Distributions for download</a:t>
            </a:r>
          </a:p>
          <a:p>
            <a:pPr marL="457200" lvl="0" indent="-457200" eaLnBrk="0" hangingPunct="0">
              <a:spcBef>
                <a:spcPct val="20000"/>
              </a:spcBef>
              <a:buFont typeface="Arial" panose="020B0604020202020204" pitchFamily="34" charset="0"/>
              <a:buChar char="•"/>
            </a:pPr>
            <a:r>
              <a:rPr lang="en-US" sz="2800" kern="0" dirty="0" smtClean="0">
                <a:solidFill>
                  <a:srgbClr val="000000"/>
                </a:solidFill>
                <a:latin typeface="Arial"/>
                <a:ea typeface="+mn-ea"/>
                <a:cs typeface="+mn-cs"/>
              </a:rPr>
              <a:t>Aggregate datasets</a:t>
            </a:r>
          </a:p>
          <a:p>
            <a:pPr marL="457200" lvl="0" indent="-457200" eaLnBrk="0" hangingPunct="0">
              <a:spcBef>
                <a:spcPct val="20000"/>
              </a:spcBef>
              <a:buFont typeface="Arial" panose="020B0604020202020204" pitchFamily="34" charset="0"/>
              <a:buChar char="•"/>
            </a:pPr>
            <a:r>
              <a:rPr lang="en-US" sz="2800" kern="0" dirty="0" smtClean="0">
                <a:solidFill>
                  <a:srgbClr val="000000"/>
                </a:solidFill>
                <a:latin typeface="Arial"/>
                <a:ea typeface="+mn-ea"/>
                <a:cs typeface="+mn-cs"/>
              </a:rPr>
              <a:t>Tile </a:t>
            </a:r>
            <a:r>
              <a:rPr lang="en-US" sz="2800" kern="0" dirty="0" err="1" smtClean="0">
                <a:solidFill>
                  <a:srgbClr val="000000"/>
                </a:solidFill>
                <a:latin typeface="Arial"/>
                <a:ea typeface="+mn-ea"/>
                <a:cs typeface="+mn-cs"/>
              </a:rPr>
              <a:t>datsets</a:t>
            </a:r>
            <a:endParaRPr lang="en-US" dirty="0" smtClean="0"/>
          </a:p>
        </p:txBody>
      </p:sp>
    </p:spTree>
    <p:extLst>
      <p:ext uri="{BB962C8B-B14F-4D97-AF65-F5344CB8AC3E}">
        <p14:creationId xmlns:p14="http://schemas.microsoft.com/office/powerpoint/2010/main" val="3308335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Download the data</a:t>
            </a:r>
            <a:endParaRPr lang="en-US" sz="2800" dirty="0"/>
          </a:p>
        </p:txBody>
      </p:sp>
      <p:sp>
        <p:nvSpPr>
          <p:cNvPr id="3" name="Content Placeholder 2"/>
          <p:cNvSpPr>
            <a:spLocks noGrp="1"/>
          </p:cNvSpPr>
          <p:nvPr>
            <p:ph idx="4294967295"/>
          </p:nvPr>
        </p:nvSpPr>
        <p:spPr>
          <a:xfrm>
            <a:off x="1449238" y="1419044"/>
            <a:ext cx="9566693" cy="4912743"/>
          </a:xfrm>
          <a:prstGeom prst="rect">
            <a:avLst/>
          </a:prstGeom>
        </p:spPr>
        <p:txBody>
          <a:bodyPr/>
          <a:lstStyle/>
          <a:p>
            <a:pPr marL="457200" lvl="0" indent="-457200" eaLnBrk="0" hangingPunct="0">
              <a:spcBef>
                <a:spcPct val="20000"/>
              </a:spcBef>
              <a:buFont typeface="Courier New" panose="02070309020205020404" pitchFamily="49" charset="0"/>
              <a:buChar char="o"/>
            </a:pPr>
            <a:r>
              <a:rPr lang="en-US" sz="3200" kern="0" dirty="0" smtClean="0">
                <a:solidFill>
                  <a:srgbClr val="000000"/>
                </a:solidFill>
                <a:latin typeface="Arial"/>
                <a:ea typeface="+mn-ea"/>
                <a:cs typeface="+mn-cs"/>
              </a:rPr>
              <a:t>Static exports </a:t>
            </a:r>
            <a:r>
              <a:rPr lang="en-US" sz="3200" kern="0" dirty="0">
                <a:solidFill>
                  <a:srgbClr val="000000"/>
                </a:solidFill>
                <a:latin typeface="Arial"/>
                <a:ea typeface="+mn-ea"/>
                <a:cs typeface="+mn-cs"/>
              </a:rPr>
              <a:t>in </a:t>
            </a:r>
            <a:r>
              <a:rPr lang="en-US" sz="3200" kern="0" dirty="0" err="1" smtClean="0">
                <a:solidFill>
                  <a:srgbClr val="000000"/>
                </a:solidFill>
                <a:latin typeface="Arial"/>
                <a:ea typeface="+mn-ea"/>
                <a:cs typeface="+mn-cs"/>
              </a:rPr>
              <a:t>geopackage</a:t>
            </a:r>
            <a:r>
              <a:rPr lang="en-US" sz="3200" kern="0" smtClean="0">
                <a:solidFill>
                  <a:srgbClr val="000000"/>
                </a:solidFill>
                <a:latin typeface="Arial"/>
                <a:ea typeface="+mn-ea"/>
                <a:cs typeface="+mn-cs"/>
              </a:rPr>
              <a:t> format</a:t>
            </a:r>
            <a:endParaRPr lang="en-US" sz="3200" kern="0" dirty="0" smtClean="0">
              <a:solidFill>
                <a:srgbClr val="000000"/>
              </a:solidFill>
              <a:latin typeface="Arial"/>
              <a:ea typeface="+mn-ea"/>
              <a:cs typeface="+mn-cs"/>
            </a:endParaRPr>
          </a:p>
          <a:p>
            <a:pPr marL="684213" lvl="1" indent="-457200" eaLnBrk="0" hangingPunct="0">
              <a:spcBef>
                <a:spcPct val="20000"/>
              </a:spcBef>
              <a:buFont typeface="Courier New" panose="02070309020205020404" pitchFamily="49" charset="0"/>
              <a:buChar char="o"/>
            </a:pPr>
            <a:r>
              <a:rPr lang="en-US" sz="3200" kern="0" dirty="0" smtClean="0">
                <a:solidFill>
                  <a:srgbClr val="000000"/>
                </a:solidFill>
                <a:latin typeface="Arial"/>
                <a:ea typeface="+mn-ea"/>
                <a:cs typeface="+mn-cs"/>
              </a:rPr>
              <a:t>Entire USACE NSI Base Data</a:t>
            </a:r>
          </a:p>
          <a:p>
            <a:pPr marL="684213" lvl="1" indent="-457200" eaLnBrk="0" hangingPunct="0">
              <a:spcBef>
                <a:spcPct val="20000"/>
              </a:spcBef>
              <a:buFont typeface="Courier New" panose="02070309020205020404" pitchFamily="49" charset="0"/>
              <a:buChar char="o"/>
            </a:pPr>
            <a:r>
              <a:rPr lang="en-US" sz="3200" kern="0" dirty="0" smtClean="0">
                <a:solidFill>
                  <a:srgbClr val="000000"/>
                </a:solidFill>
                <a:latin typeface="Arial"/>
              </a:rPr>
              <a:t>USACE </a:t>
            </a:r>
            <a:r>
              <a:rPr lang="en-US" sz="3200" kern="0" dirty="0">
                <a:solidFill>
                  <a:srgbClr val="000000"/>
                </a:solidFill>
                <a:latin typeface="Arial"/>
              </a:rPr>
              <a:t>NSI Base </a:t>
            </a:r>
            <a:r>
              <a:rPr lang="en-US" sz="3200" kern="0" dirty="0" smtClean="0">
                <a:solidFill>
                  <a:srgbClr val="000000"/>
                </a:solidFill>
                <a:latin typeface="Arial"/>
              </a:rPr>
              <a:t>Data for each </a:t>
            </a:r>
            <a:r>
              <a:rPr lang="en-US" sz="3200" kern="0" dirty="0" smtClean="0">
                <a:solidFill>
                  <a:srgbClr val="000000"/>
                </a:solidFill>
                <a:latin typeface="Arial"/>
                <a:ea typeface="+mn-ea"/>
                <a:cs typeface="+mn-cs"/>
              </a:rPr>
              <a:t>district</a:t>
            </a:r>
          </a:p>
          <a:p>
            <a:pPr marL="684213" lvl="1" indent="-457200" eaLnBrk="0" hangingPunct="0">
              <a:spcBef>
                <a:spcPct val="20000"/>
              </a:spcBef>
              <a:buFont typeface="Courier New" panose="02070309020205020404" pitchFamily="49" charset="0"/>
              <a:buChar char="o"/>
            </a:pPr>
            <a:r>
              <a:rPr lang="en-US" sz="3200" kern="0" dirty="0">
                <a:solidFill>
                  <a:srgbClr val="000000"/>
                </a:solidFill>
                <a:latin typeface="Arial"/>
              </a:rPr>
              <a:t>USACE NSI Base Data for each </a:t>
            </a:r>
            <a:r>
              <a:rPr lang="en-US" sz="3200" kern="0" dirty="0" smtClean="0">
                <a:solidFill>
                  <a:srgbClr val="000000"/>
                </a:solidFill>
                <a:latin typeface="Arial"/>
              </a:rPr>
              <a:t>state</a:t>
            </a:r>
            <a:endParaRPr lang="en-US" sz="3200" kern="0" dirty="0">
              <a:solidFill>
                <a:srgbClr val="000000"/>
              </a:solidFill>
              <a:latin typeface="Arial"/>
              <a:ea typeface="+mn-ea"/>
              <a:cs typeface="+mn-cs"/>
            </a:endParaRPr>
          </a:p>
          <a:p>
            <a:pPr lvl="1" algn="r">
              <a:buFont typeface="Courier New" panose="02070309020205020404" pitchFamily="49" charset="0"/>
              <a:buChar char="o"/>
            </a:pPr>
            <a:endParaRPr lang="en-US" dirty="0" smtClean="0"/>
          </a:p>
        </p:txBody>
      </p:sp>
    </p:spTree>
    <p:extLst>
      <p:ext uri="{BB962C8B-B14F-4D97-AF65-F5344CB8AC3E}">
        <p14:creationId xmlns:p14="http://schemas.microsoft.com/office/powerpoint/2010/main" val="844224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aggregate data sets</a:t>
            </a:r>
            <a:endParaRPr lang="en-US" sz="2800" dirty="0"/>
          </a:p>
        </p:txBody>
      </p:sp>
      <p:sp>
        <p:nvSpPr>
          <p:cNvPr id="3" name="Content Placeholder 2"/>
          <p:cNvSpPr>
            <a:spLocks noGrp="1"/>
          </p:cNvSpPr>
          <p:nvPr>
            <p:ph idx="4294967295"/>
          </p:nvPr>
        </p:nvSpPr>
        <p:spPr>
          <a:xfrm>
            <a:off x="1449238" y="1419044"/>
            <a:ext cx="9566693" cy="4912743"/>
          </a:xfrm>
          <a:prstGeom prst="rect">
            <a:avLst/>
          </a:prstGeom>
        </p:spPr>
        <p:txBody>
          <a:bodyPr/>
          <a:lstStyle/>
          <a:p>
            <a:pPr marL="457200" lvl="1" indent="0" eaLnBrk="0" hangingPunct="0">
              <a:spcBef>
                <a:spcPct val="20000"/>
              </a:spcBef>
              <a:buSzPct val="75000"/>
              <a:buNone/>
            </a:pPr>
            <a:r>
              <a:rPr lang="en-US" sz="2800" kern="0" dirty="0" err="1" smtClean="0">
                <a:solidFill>
                  <a:srgbClr val="000000"/>
                </a:solidFill>
                <a:latin typeface="Arial"/>
              </a:rPr>
              <a:t>Hexbins</a:t>
            </a:r>
            <a:endParaRPr lang="en-US" sz="2800" kern="0" dirty="0">
              <a:solidFill>
                <a:srgbClr val="000000"/>
              </a:solidFill>
              <a:latin typeface="Arial"/>
            </a:endParaRPr>
          </a:p>
          <a:p>
            <a:pPr marL="742950" lvl="1" indent="-285750" eaLnBrk="0" hangingPunct="0">
              <a:spcBef>
                <a:spcPct val="20000"/>
              </a:spcBef>
              <a:buSzPct val="75000"/>
              <a:buFont typeface="Arial" charset="0"/>
              <a:buChar char="►"/>
            </a:pPr>
            <a:r>
              <a:rPr lang="en-US" sz="2800" kern="0" dirty="0">
                <a:solidFill>
                  <a:srgbClr val="000000"/>
                </a:solidFill>
                <a:latin typeface="Arial"/>
              </a:rPr>
              <a:t>Scales</a:t>
            </a:r>
          </a:p>
          <a:p>
            <a:pPr marL="1143000" lvl="2" indent="-228600" eaLnBrk="0" hangingPunct="0">
              <a:spcBef>
                <a:spcPct val="20000"/>
              </a:spcBef>
              <a:buFontTx/>
              <a:buChar char="•"/>
            </a:pPr>
            <a:r>
              <a:rPr lang="en-US" sz="2400" kern="0" dirty="0">
                <a:solidFill>
                  <a:srgbClr val="000000"/>
                </a:solidFill>
                <a:latin typeface="Arial"/>
              </a:rPr>
              <a:t>500m</a:t>
            </a:r>
          </a:p>
          <a:p>
            <a:pPr marL="1143000" lvl="2" indent="-228600" eaLnBrk="0" hangingPunct="0">
              <a:spcBef>
                <a:spcPct val="20000"/>
              </a:spcBef>
              <a:buFontTx/>
              <a:buChar char="•"/>
            </a:pPr>
            <a:r>
              <a:rPr lang="en-US" sz="2400" kern="0" dirty="0">
                <a:solidFill>
                  <a:srgbClr val="000000"/>
                </a:solidFill>
                <a:latin typeface="Arial"/>
              </a:rPr>
              <a:t>2500m</a:t>
            </a:r>
          </a:p>
          <a:p>
            <a:pPr marL="1143000" lvl="2" indent="-228600" eaLnBrk="0" hangingPunct="0">
              <a:spcBef>
                <a:spcPct val="20000"/>
              </a:spcBef>
              <a:buFontTx/>
              <a:buChar char="•"/>
            </a:pPr>
            <a:r>
              <a:rPr lang="en-US" sz="2400" kern="0" dirty="0">
                <a:solidFill>
                  <a:srgbClr val="000000"/>
                </a:solidFill>
                <a:latin typeface="Arial"/>
              </a:rPr>
              <a:t>10000m</a:t>
            </a:r>
          </a:p>
          <a:p>
            <a:pPr marL="742950" lvl="1" indent="-285750" eaLnBrk="0" hangingPunct="0">
              <a:spcBef>
                <a:spcPct val="20000"/>
              </a:spcBef>
              <a:buSzPct val="75000"/>
              <a:buFont typeface="Arial" charset="0"/>
              <a:buChar char="►"/>
            </a:pPr>
            <a:r>
              <a:rPr lang="en-US" sz="2800" kern="0" dirty="0">
                <a:solidFill>
                  <a:srgbClr val="000000"/>
                </a:solidFill>
                <a:latin typeface="Arial"/>
              </a:rPr>
              <a:t>Improves</a:t>
            </a:r>
          </a:p>
          <a:p>
            <a:pPr marL="1143000" lvl="2" indent="-228600" eaLnBrk="0" hangingPunct="0">
              <a:spcBef>
                <a:spcPct val="20000"/>
              </a:spcBef>
              <a:buFontTx/>
              <a:buChar char="•"/>
            </a:pPr>
            <a:r>
              <a:rPr lang="en-US" sz="2400" kern="0" dirty="0">
                <a:solidFill>
                  <a:srgbClr val="000000"/>
                </a:solidFill>
                <a:latin typeface="Arial"/>
              </a:rPr>
              <a:t>Performance</a:t>
            </a:r>
          </a:p>
          <a:p>
            <a:pPr marL="1143000" lvl="2" indent="-228600" eaLnBrk="0" hangingPunct="0">
              <a:spcBef>
                <a:spcPct val="20000"/>
              </a:spcBef>
              <a:buFontTx/>
              <a:buChar char="•"/>
            </a:pPr>
            <a:r>
              <a:rPr lang="en-US" sz="2400" kern="0" dirty="0">
                <a:solidFill>
                  <a:srgbClr val="000000"/>
                </a:solidFill>
                <a:latin typeface="Arial"/>
              </a:rPr>
              <a:t>Communication of aggregate results</a:t>
            </a:r>
          </a:p>
          <a:p>
            <a:pPr marL="342900" lvl="0" indent="-342900" eaLnBrk="0" hangingPunct="0">
              <a:spcBef>
                <a:spcPct val="20000"/>
              </a:spcBef>
              <a:buFont typeface="Wingdings" pitchFamily="2" charset="2"/>
              <a:buChar char="§"/>
            </a:pPr>
            <a:endParaRPr lang="en-US" sz="2800" kern="0" dirty="0">
              <a:solidFill>
                <a:srgbClr val="000000"/>
              </a:solidFill>
              <a:latin typeface="Arial"/>
            </a:endParaRPr>
          </a:p>
        </p:txBody>
      </p:sp>
    </p:spTree>
    <p:extLst>
      <p:ext uri="{BB962C8B-B14F-4D97-AF65-F5344CB8AC3E}">
        <p14:creationId xmlns:p14="http://schemas.microsoft.com/office/powerpoint/2010/main" val="1038647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07366" y="2286000"/>
            <a:ext cx="10757140" cy="3200400"/>
          </a:xfrm>
          <a:prstGeom prst="rect">
            <a:avLst/>
          </a:prstGeom>
        </p:spPr>
        <p:txBody>
          <a:bodyPr/>
          <a:lstStyle/>
          <a:p>
            <a:pPr lvl="0" algn="ctr" fontAlgn="auto">
              <a:spcBef>
                <a:spcPct val="0"/>
              </a:spcBef>
              <a:spcAft>
                <a:spcPts val="0"/>
              </a:spcAft>
            </a:pPr>
            <a:endParaRPr lang="en-US" sz="1400" dirty="0" smtClean="0">
              <a:solidFill>
                <a:prstClr val="black"/>
              </a:solidFill>
              <a:latin typeface="Arial" charset="0"/>
              <a:ea typeface="+mn-ea"/>
              <a:cs typeface="+mn-cs"/>
            </a:endParaRPr>
          </a:p>
          <a:p>
            <a:pPr lvl="0" algn="ctr" fontAlgn="auto">
              <a:spcBef>
                <a:spcPct val="0"/>
              </a:spcBef>
              <a:spcAft>
                <a:spcPts val="0"/>
              </a:spcAft>
            </a:pPr>
            <a:r>
              <a:rPr lang="en-US" sz="1400" dirty="0" smtClean="0">
                <a:solidFill>
                  <a:prstClr val="black"/>
                </a:solidFill>
                <a:latin typeface="Arial" charset="0"/>
                <a:ea typeface="+mn-ea"/>
                <a:cs typeface="+mn-cs"/>
              </a:rPr>
              <a:t>Live </a:t>
            </a:r>
            <a:r>
              <a:rPr lang="en-US" sz="1400" dirty="0" err="1" smtClean="0">
                <a:solidFill>
                  <a:prstClr val="black"/>
                </a:solidFill>
                <a:latin typeface="Arial" charset="0"/>
                <a:ea typeface="+mn-ea"/>
                <a:cs typeface="+mn-cs"/>
              </a:rPr>
              <a:t>Hexbins</a:t>
            </a:r>
            <a:r>
              <a:rPr lang="en-US" sz="1400" dirty="0" smtClean="0">
                <a:solidFill>
                  <a:prstClr val="black"/>
                </a:solidFill>
                <a:latin typeface="Arial" charset="0"/>
                <a:ea typeface="+mn-ea"/>
                <a:cs typeface="+mn-cs"/>
              </a:rPr>
              <a:t> Demo</a:t>
            </a:r>
            <a:endParaRPr lang="en-US" sz="1400" dirty="0">
              <a:solidFill>
                <a:prstClr val="white"/>
              </a:solidFill>
              <a:latin typeface="Arial" charset="0"/>
              <a:ea typeface="+mn-ea"/>
              <a:cs typeface="+mn-cs"/>
            </a:endParaRPr>
          </a:p>
          <a:p>
            <a:endParaRPr lang="en-US" sz="1400"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788672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07366" y="2286000"/>
            <a:ext cx="10757140" cy="3200400"/>
          </a:xfrm>
          <a:prstGeom prst="rect">
            <a:avLst/>
          </a:prstGeom>
        </p:spPr>
        <p:txBody>
          <a:bodyPr/>
          <a:lstStyle/>
          <a:p>
            <a:pPr lvl="0" algn="ctr" fontAlgn="auto">
              <a:spcBef>
                <a:spcPct val="0"/>
              </a:spcBef>
              <a:spcAft>
                <a:spcPts val="0"/>
              </a:spcAft>
            </a:pPr>
            <a:endParaRPr lang="en-US" sz="1400" dirty="0" smtClean="0">
              <a:solidFill>
                <a:prstClr val="black"/>
              </a:solidFill>
              <a:latin typeface="Arial" charset="0"/>
              <a:ea typeface="+mn-ea"/>
              <a:cs typeface="+mn-cs"/>
            </a:endParaRPr>
          </a:p>
          <a:p>
            <a:pPr lvl="0" algn="ctr" fontAlgn="auto">
              <a:spcBef>
                <a:spcPct val="0"/>
              </a:spcBef>
              <a:spcAft>
                <a:spcPts val="0"/>
              </a:spcAft>
            </a:pPr>
            <a:r>
              <a:rPr lang="en-US" sz="1400" dirty="0" smtClean="0">
                <a:solidFill>
                  <a:prstClr val="black"/>
                </a:solidFill>
                <a:latin typeface="Arial" charset="0"/>
                <a:ea typeface="+mn-ea"/>
                <a:cs typeface="+mn-cs"/>
              </a:rPr>
              <a:t>Live </a:t>
            </a:r>
            <a:r>
              <a:rPr lang="en-US" sz="1400" dirty="0" err="1" smtClean="0">
                <a:solidFill>
                  <a:prstClr val="black"/>
                </a:solidFill>
                <a:latin typeface="Arial" charset="0"/>
                <a:ea typeface="+mn-ea"/>
                <a:cs typeface="+mn-cs"/>
              </a:rPr>
              <a:t>Hexbins</a:t>
            </a:r>
            <a:r>
              <a:rPr lang="en-US" sz="1400" dirty="0" smtClean="0">
                <a:solidFill>
                  <a:prstClr val="black"/>
                </a:solidFill>
                <a:latin typeface="Arial" charset="0"/>
                <a:ea typeface="+mn-ea"/>
                <a:cs typeface="+mn-cs"/>
              </a:rPr>
              <a:t> Demo</a:t>
            </a:r>
            <a:endParaRPr lang="en-US" sz="1400" dirty="0">
              <a:solidFill>
                <a:prstClr val="white"/>
              </a:solidFill>
              <a:latin typeface="Arial" charset="0"/>
              <a:ea typeface="+mn-ea"/>
              <a:cs typeface="+mn-cs"/>
            </a:endParaRPr>
          </a:p>
          <a:p>
            <a:endParaRPr lang="en-US" sz="14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41701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07366" y="2286000"/>
            <a:ext cx="10757140" cy="3200400"/>
          </a:xfrm>
          <a:prstGeom prst="rect">
            <a:avLst/>
          </a:prstGeom>
        </p:spPr>
        <p:txBody>
          <a:bodyPr/>
          <a:lstStyle/>
          <a:p>
            <a:pPr lvl="0" algn="ctr" fontAlgn="auto">
              <a:spcBef>
                <a:spcPct val="0"/>
              </a:spcBef>
              <a:spcAft>
                <a:spcPts val="0"/>
              </a:spcAft>
            </a:pPr>
            <a:r>
              <a:rPr lang="en-US" sz="1400" dirty="0" smtClean="0">
                <a:solidFill>
                  <a:prstClr val="black"/>
                </a:solidFill>
                <a:latin typeface="Arial" charset="0"/>
                <a:ea typeface="+mn-ea"/>
                <a:cs typeface="+mn-cs"/>
              </a:rPr>
              <a:t>National Picture</a:t>
            </a:r>
          </a:p>
          <a:p>
            <a:endParaRPr lang="en-US" sz="1400"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87231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Census aggregate Data Sets</a:t>
            </a:r>
            <a:endParaRPr lang="en-US" sz="2800" dirty="0"/>
          </a:p>
        </p:txBody>
      </p:sp>
      <p:sp>
        <p:nvSpPr>
          <p:cNvPr id="3" name="Content Placeholder 2"/>
          <p:cNvSpPr>
            <a:spLocks noGrp="1"/>
          </p:cNvSpPr>
          <p:nvPr>
            <p:ph idx="4294967295"/>
          </p:nvPr>
        </p:nvSpPr>
        <p:spPr>
          <a:xfrm>
            <a:off x="1449238" y="1419044"/>
            <a:ext cx="9566693" cy="4912743"/>
          </a:xfrm>
          <a:prstGeom prst="rect">
            <a:avLst/>
          </a:prstGeom>
        </p:spPr>
        <p:txBody>
          <a:bodyPr/>
          <a:lstStyle/>
          <a:p>
            <a:pPr marL="457200" lvl="1" indent="0" eaLnBrk="0" hangingPunct="0">
              <a:spcBef>
                <a:spcPct val="20000"/>
              </a:spcBef>
              <a:buSzPct val="75000"/>
              <a:buNone/>
            </a:pPr>
            <a:endParaRPr lang="en-US" sz="2800" kern="0" dirty="0">
              <a:solidFill>
                <a:srgbClr val="000000"/>
              </a:solidFill>
              <a:latin typeface="Arial"/>
            </a:endParaRPr>
          </a:p>
          <a:p>
            <a:pPr marL="742950" lvl="1" indent="-285750" eaLnBrk="0" hangingPunct="0">
              <a:spcBef>
                <a:spcPct val="20000"/>
              </a:spcBef>
              <a:buSzPct val="75000"/>
              <a:buFont typeface="Arial" charset="0"/>
              <a:buChar char="►"/>
            </a:pPr>
            <a:r>
              <a:rPr lang="en-US" sz="2800" kern="0" dirty="0">
                <a:solidFill>
                  <a:srgbClr val="000000"/>
                </a:solidFill>
                <a:latin typeface="Arial"/>
              </a:rPr>
              <a:t>State</a:t>
            </a:r>
          </a:p>
          <a:p>
            <a:pPr marL="742950" lvl="1" indent="-285750" eaLnBrk="0" hangingPunct="0">
              <a:spcBef>
                <a:spcPct val="20000"/>
              </a:spcBef>
              <a:buSzPct val="75000"/>
              <a:buFont typeface="Arial" charset="0"/>
              <a:buChar char="►"/>
            </a:pPr>
            <a:r>
              <a:rPr lang="en-US" sz="2800" kern="0" dirty="0">
                <a:solidFill>
                  <a:srgbClr val="000000"/>
                </a:solidFill>
                <a:latin typeface="Arial"/>
              </a:rPr>
              <a:t>County</a:t>
            </a:r>
          </a:p>
          <a:p>
            <a:pPr marL="742950" lvl="1" indent="-285750" eaLnBrk="0" hangingPunct="0">
              <a:spcBef>
                <a:spcPct val="20000"/>
              </a:spcBef>
              <a:buSzPct val="75000"/>
              <a:buFont typeface="Arial" charset="0"/>
              <a:buChar char="►"/>
            </a:pPr>
            <a:r>
              <a:rPr lang="en-US" sz="2800" kern="0" dirty="0">
                <a:solidFill>
                  <a:srgbClr val="000000"/>
                </a:solidFill>
                <a:latin typeface="Arial"/>
              </a:rPr>
              <a:t>Tract</a:t>
            </a:r>
          </a:p>
          <a:p>
            <a:pPr marL="742950" lvl="1" indent="-285750" eaLnBrk="0" hangingPunct="0">
              <a:spcBef>
                <a:spcPct val="20000"/>
              </a:spcBef>
              <a:buSzPct val="75000"/>
              <a:buFont typeface="Arial" charset="0"/>
              <a:buChar char="►"/>
            </a:pPr>
            <a:r>
              <a:rPr lang="en-US" sz="2800" kern="0" dirty="0">
                <a:solidFill>
                  <a:srgbClr val="000000"/>
                </a:solidFill>
                <a:latin typeface="Arial"/>
              </a:rPr>
              <a:t>Block </a:t>
            </a:r>
            <a:r>
              <a:rPr lang="en-US" sz="2800" kern="0" dirty="0" err="1">
                <a:solidFill>
                  <a:srgbClr val="000000"/>
                </a:solidFill>
                <a:latin typeface="Arial"/>
              </a:rPr>
              <a:t>Grp</a:t>
            </a:r>
            <a:endParaRPr lang="en-US" sz="2800" kern="0" dirty="0">
              <a:solidFill>
                <a:srgbClr val="000000"/>
              </a:solidFill>
              <a:latin typeface="Arial"/>
            </a:endParaRPr>
          </a:p>
          <a:p>
            <a:pPr marL="742950" lvl="1" indent="-285750" eaLnBrk="0" hangingPunct="0">
              <a:spcBef>
                <a:spcPct val="20000"/>
              </a:spcBef>
              <a:buSzPct val="75000"/>
              <a:buFont typeface="Arial" charset="0"/>
              <a:buChar char="►"/>
            </a:pPr>
            <a:r>
              <a:rPr lang="en-US" sz="2800" kern="0" dirty="0">
                <a:solidFill>
                  <a:srgbClr val="000000"/>
                </a:solidFill>
                <a:latin typeface="Arial"/>
              </a:rPr>
              <a:t>Block</a:t>
            </a:r>
          </a:p>
          <a:p>
            <a:pPr marL="342900" lvl="0" indent="-342900" eaLnBrk="0" hangingPunct="0">
              <a:spcBef>
                <a:spcPct val="20000"/>
              </a:spcBef>
              <a:buFont typeface="Wingdings" pitchFamily="2" charset="2"/>
              <a:buChar char="§"/>
            </a:pPr>
            <a:endParaRPr lang="en-US" sz="2800" kern="0" dirty="0">
              <a:solidFill>
                <a:srgbClr val="000000"/>
              </a:solidFill>
              <a:latin typeface="Arial"/>
            </a:endParaRPr>
          </a:p>
        </p:txBody>
      </p:sp>
    </p:spTree>
    <p:extLst>
      <p:ext uri="{BB962C8B-B14F-4D97-AF65-F5344CB8AC3E}">
        <p14:creationId xmlns:p14="http://schemas.microsoft.com/office/powerpoint/2010/main" val="3457705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Streaming Services</a:t>
            </a:r>
            <a:endParaRPr lang="en-US" sz="2800" dirty="0"/>
          </a:p>
        </p:txBody>
      </p:sp>
      <p:sp>
        <p:nvSpPr>
          <p:cNvPr id="3" name="Content Placeholder 2"/>
          <p:cNvSpPr>
            <a:spLocks noGrp="1"/>
          </p:cNvSpPr>
          <p:nvPr>
            <p:ph idx="4294967295"/>
          </p:nvPr>
        </p:nvSpPr>
        <p:spPr>
          <a:xfrm>
            <a:off x="1449238" y="1419044"/>
            <a:ext cx="9566693" cy="4912743"/>
          </a:xfrm>
          <a:prstGeom prst="rect">
            <a:avLst/>
          </a:prstGeom>
        </p:spPr>
        <p:txBody>
          <a:bodyPr/>
          <a:lstStyle/>
          <a:p>
            <a:pPr marL="342900" lvl="0" indent="-342900" eaLnBrk="0" hangingPunct="0">
              <a:spcBef>
                <a:spcPct val="20000"/>
              </a:spcBef>
              <a:buFont typeface="Wingdings" pitchFamily="2" charset="2"/>
              <a:buChar char="§"/>
            </a:pPr>
            <a:r>
              <a:rPr lang="en-US" sz="3200" kern="0" dirty="0">
                <a:solidFill>
                  <a:srgbClr val="000000"/>
                </a:solidFill>
                <a:latin typeface="Arial"/>
                <a:ea typeface="+mn-ea"/>
                <a:cs typeface="+mn-cs"/>
              </a:rPr>
              <a:t>GEOJSON/CSV (1M point limit)</a:t>
            </a:r>
          </a:p>
          <a:p>
            <a:pPr marL="742950" lvl="1" indent="-285750" eaLnBrk="0" hangingPunct="0">
              <a:spcBef>
                <a:spcPct val="20000"/>
              </a:spcBef>
              <a:buSzPct val="75000"/>
              <a:buFont typeface="Arial" charset="0"/>
              <a:buChar char="►"/>
            </a:pPr>
            <a:r>
              <a:rPr lang="en-US" sz="2800" kern="0" dirty="0">
                <a:solidFill>
                  <a:srgbClr val="000000"/>
                </a:solidFill>
                <a:latin typeface="Arial"/>
              </a:rPr>
              <a:t>Using simple polygon</a:t>
            </a:r>
          </a:p>
          <a:p>
            <a:pPr marL="742950" lvl="1" indent="-285750" eaLnBrk="0" hangingPunct="0">
              <a:spcBef>
                <a:spcPct val="20000"/>
              </a:spcBef>
              <a:buSzPct val="75000"/>
              <a:buFont typeface="Arial" charset="0"/>
              <a:buChar char="►"/>
            </a:pPr>
            <a:r>
              <a:rPr lang="en-US" sz="2800" kern="0" dirty="0">
                <a:solidFill>
                  <a:srgbClr val="000000"/>
                </a:solidFill>
                <a:latin typeface="Arial"/>
              </a:rPr>
              <a:t>Uploading a geometry (shape zip or </a:t>
            </a:r>
            <a:r>
              <a:rPr lang="en-US" sz="2800" kern="0" dirty="0" err="1">
                <a:solidFill>
                  <a:srgbClr val="000000"/>
                </a:solidFill>
                <a:latin typeface="Arial"/>
              </a:rPr>
              <a:t>geopackage</a:t>
            </a:r>
            <a:r>
              <a:rPr lang="en-US" sz="2800" kern="0" dirty="0">
                <a:solidFill>
                  <a:srgbClr val="000000"/>
                </a:solidFill>
                <a:latin typeface="Arial"/>
              </a:rPr>
              <a:t>)</a:t>
            </a:r>
          </a:p>
          <a:p>
            <a:pPr marL="342900" lvl="0" indent="-342900" eaLnBrk="0" hangingPunct="0">
              <a:spcBef>
                <a:spcPct val="20000"/>
              </a:spcBef>
              <a:buFont typeface="Wingdings" pitchFamily="2" charset="2"/>
              <a:buChar char="§"/>
            </a:pPr>
            <a:endParaRPr lang="en-US" sz="2800" kern="0" dirty="0">
              <a:solidFill>
                <a:srgbClr val="000000"/>
              </a:solidFill>
              <a:latin typeface="Arial"/>
            </a:endParaRPr>
          </a:p>
        </p:txBody>
      </p:sp>
    </p:spTree>
    <p:extLst>
      <p:ext uri="{BB962C8B-B14F-4D97-AF65-F5344CB8AC3E}">
        <p14:creationId xmlns:p14="http://schemas.microsoft.com/office/powerpoint/2010/main" val="3889448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07366" y="516367"/>
            <a:ext cx="10757140" cy="645459"/>
          </a:xfrm>
          <a:prstGeom prst="rect">
            <a:avLst/>
          </a:prstGeom>
        </p:spPr>
        <p:txBody>
          <a:bodyPr/>
          <a:lstStyle/>
          <a:p>
            <a:pPr lvl="0" algn="ctr" fontAlgn="auto">
              <a:spcBef>
                <a:spcPct val="0"/>
              </a:spcBef>
              <a:spcAft>
                <a:spcPts val="0"/>
              </a:spcAft>
            </a:pPr>
            <a:r>
              <a:rPr lang="en-US" sz="1600" dirty="0" smtClean="0">
                <a:hlinkClick r:id="rId3"/>
              </a:rPr>
              <a:t>https:.../</a:t>
            </a:r>
            <a:r>
              <a:rPr lang="en-US" sz="1600" dirty="0" err="1" smtClean="0">
                <a:hlinkClick r:id="rId3"/>
              </a:rPr>
              <a:t>nsiapi</a:t>
            </a:r>
            <a:r>
              <a:rPr lang="en-US" sz="1600" dirty="0" smtClean="0">
                <a:hlinkClick r:id="rId3"/>
              </a:rPr>
              <a:t>/</a:t>
            </a:r>
            <a:r>
              <a:rPr lang="en-US" sz="1600" dirty="0" err="1" smtClean="0">
                <a:hlinkClick r:id="rId3"/>
              </a:rPr>
              <a:t>structures?bbox</a:t>
            </a:r>
            <a:r>
              <a:rPr lang="en-US" sz="1600" dirty="0" smtClean="0">
                <a:hlinkClick r:id="rId3"/>
              </a:rPr>
              <a:t>=-81.58418,30.25165,-81.58161,30.26939,-81.55898,30.26939,-81.55281,30.24998,-81.58418,30.25165</a:t>
            </a:r>
            <a:endParaRPr lang="en-US" sz="1600" dirty="0"/>
          </a:p>
        </p:txBody>
      </p:sp>
      <p:pic>
        <p:nvPicPr>
          <p:cNvPr id="2" name="Picture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9963" y="1342465"/>
            <a:ext cx="11391945" cy="4219239"/>
          </a:xfrm>
          <a:prstGeom prst="rect">
            <a:avLst/>
          </a:prstGeom>
        </p:spPr>
      </p:pic>
    </p:spTree>
    <p:extLst>
      <p:ext uri="{BB962C8B-B14F-4D97-AF65-F5344CB8AC3E}">
        <p14:creationId xmlns:p14="http://schemas.microsoft.com/office/powerpoint/2010/main" val="1360635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USACE NSI</a:t>
            </a:r>
            <a:endParaRPr lang="en-US" sz="2800" dirty="0"/>
          </a:p>
        </p:txBody>
      </p:sp>
      <p:sp>
        <p:nvSpPr>
          <p:cNvPr id="3" name="Content Placeholder 2"/>
          <p:cNvSpPr>
            <a:spLocks noGrp="1"/>
          </p:cNvSpPr>
          <p:nvPr>
            <p:ph idx="4294967295"/>
          </p:nvPr>
        </p:nvSpPr>
        <p:spPr>
          <a:xfrm>
            <a:off x="1457863" y="2087592"/>
            <a:ext cx="9376913" cy="3398808"/>
          </a:xfrm>
          <a:prstGeom prst="rect">
            <a:avLst/>
          </a:prstGeom>
        </p:spPr>
        <p:txBody>
          <a:bodyPr/>
          <a:lstStyle/>
          <a:p>
            <a:pPr lvl="0" algn="ctr" eaLnBrk="0" hangingPunct="0">
              <a:spcBef>
                <a:spcPct val="20000"/>
              </a:spcBef>
            </a:pPr>
            <a:r>
              <a:rPr lang="en-US" sz="3200" kern="0" dirty="0">
                <a:solidFill>
                  <a:srgbClr val="000000"/>
                </a:solidFill>
                <a:latin typeface="Arial"/>
                <a:ea typeface="+mn-ea"/>
                <a:cs typeface="+mn-cs"/>
              </a:rPr>
              <a:t>USACE-Developed NSI Base Data</a:t>
            </a:r>
          </a:p>
          <a:p>
            <a:pPr lvl="0" algn="ctr" eaLnBrk="0" hangingPunct="0">
              <a:spcBef>
                <a:spcPct val="20000"/>
              </a:spcBef>
            </a:pPr>
            <a:endParaRPr lang="en-US" sz="3200" kern="0" dirty="0">
              <a:solidFill>
                <a:srgbClr val="000000"/>
              </a:solidFill>
              <a:latin typeface="Arial"/>
              <a:ea typeface="+mn-ea"/>
              <a:cs typeface="+mn-cs"/>
            </a:endParaRPr>
          </a:p>
          <a:p>
            <a:pPr marL="0" lvl="1" indent="0" algn="ctr">
              <a:buNone/>
            </a:pPr>
            <a:r>
              <a:rPr lang="en-US" dirty="0"/>
              <a:t>consistent set of data for analysis across the portfolio of USACE structures</a:t>
            </a:r>
            <a:endParaRPr lang="en-US" dirty="0" smtClean="0"/>
          </a:p>
          <a:p>
            <a:endParaRPr lang="en-US" dirty="0" smtClean="0"/>
          </a:p>
        </p:txBody>
      </p:sp>
    </p:spTree>
    <p:extLst>
      <p:ext uri="{BB962C8B-B14F-4D97-AF65-F5344CB8AC3E}">
        <p14:creationId xmlns:p14="http://schemas.microsoft.com/office/powerpoint/2010/main" val="302661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Services</a:t>
            </a:r>
            <a:endParaRPr lang="en-US" sz="2800" dirty="0"/>
          </a:p>
        </p:txBody>
      </p:sp>
      <p:sp>
        <p:nvSpPr>
          <p:cNvPr id="3" name="Content Placeholder 2"/>
          <p:cNvSpPr>
            <a:spLocks noGrp="1"/>
          </p:cNvSpPr>
          <p:nvPr>
            <p:ph idx="4294967295"/>
          </p:nvPr>
        </p:nvSpPr>
        <p:spPr>
          <a:xfrm>
            <a:off x="1449238" y="1419044"/>
            <a:ext cx="9566693" cy="4912743"/>
          </a:xfrm>
          <a:prstGeom prst="rect">
            <a:avLst/>
          </a:prstGeom>
        </p:spPr>
        <p:txBody>
          <a:bodyPr/>
          <a:lstStyle/>
          <a:p>
            <a:pPr marL="342900" lvl="0" indent="-342900" eaLnBrk="0" hangingPunct="0">
              <a:spcBef>
                <a:spcPct val="20000"/>
              </a:spcBef>
              <a:buFont typeface="Wingdings" pitchFamily="2" charset="2"/>
              <a:buChar char="§"/>
            </a:pPr>
            <a:r>
              <a:rPr lang="en-US" sz="3200" kern="0" dirty="0" err="1" smtClean="0">
                <a:solidFill>
                  <a:srgbClr val="000000"/>
                </a:solidFill>
                <a:latin typeface="Arial"/>
                <a:ea typeface="+mn-ea"/>
                <a:cs typeface="+mn-cs"/>
              </a:rPr>
              <a:t>Geopackage</a:t>
            </a:r>
            <a:r>
              <a:rPr lang="en-US" sz="3200" kern="0" dirty="0" smtClean="0">
                <a:solidFill>
                  <a:srgbClr val="000000"/>
                </a:solidFill>
                <a:latin typeface="Arial"/>
                <a:ea typeface="+mn-ea"/>
                <a:cs typeface="+mn-cs"/>
              </a:rPr>
              <a:t> downloads</a:t>
            </a:r>
            <a:endParaRPr lang="en-US" sz="3200" kern="0" dirty="0">
              <a:solidFill>
                <a:srgbClr val="000000"/>
              </a:solidFill>
              <a:latin typeface="Arial"/>
              <a:ea typeface="+mn-ea"/>
              <a:cs typeface="+mn-cs"/>
            </a:endParaRPr>
          </a:p>
          <a:p>
            <a:pPr marL="742950" lvl="1" indent="-285750" eaLnBrk="0" hangingPunct="0">
              <a:spcBef>
                <a:spcPct val="20000"/>
              </a:spcBef>
              <a:buSzPct val="75000"/>
              <a:buFont typeface="Arial" charset="0"/>
              <a:buChar char="►"/>
            </a:pPr>
            <a:r>
              <a:rPr lang="en-US" sz="2800" kern="0" dirty="0">
                <a:solidFill>
                  <a:srgbClr val="000000"/>
                </a:solidFill>
                <a:latin typeface="Arial"/>
              </a:rPr>
              <a:t>Using simple polygon</a:t>
            </a:r>
          </a:p>
          <a:p>
            <a:pPr marL="742950" lvl="1" indent="-285750" eaLnBrk="0" hangingPunct="0">
              <a:spcBef>
                <a:spcPct val="20000"/>
              </a:spcBef>
              <a:buSzPct val="75000"/>
              <a:buFont typeface="Arial" charset="0"/>
              <a:buChar char="►"/>
            </a:pPr>
            <a:r>
              <a:rPr lang="en-US" sz="2800" kern="0" dirty="0">
                <a:solidFill>
                  <a:srgbClr val="000000"/>
                </a:solidFill>
                <a:latin typeface="Arial"/>
              </a:rPr>
              <a:t>Uploading a geometry (shape zip or </a:t>
            </a:r>
            <a:r>
              <a:rPr lang="en-US" sz="2800" kern="0" dirty="0" err="1">
                <a:solidFill>
                  <a:srgbClr val="000000"/>
                </a:solidFill>
                <a:latin typeface="Arial"/>
              </a:rPr>
              <a:t>geopackage</a:t>
            </a:r>
            <a:r>
              <a:rPr lang="en-US" sz="2800" kern="0" dirty="0">
                <a:solidFill>
                  <a:srgbClr val="000000"/>
                </a:solidFill>
                <a:latin typeface="Arial"/>
              </a:rPr>
              <a:t>)</a:t>
            </a:r>
          </a:p>
          <a:p>
            <a:pPr marL="342900" lvl="0" indent="-342900" eaLnBrk="0" hangingPunct="0">
              <a:spcBef>
                <a:spcPct val="20000"/>
              </a:spcBef>
              <a:buFont typeface="Wingdings" pitchFamily="2" charset="2"/>
              <a:buChar char="§"/>
            </a:pPr>
            <a:r>
              <a:rPr lang="en-US" sz="3200" kern="0" dirty="0">
                <a:solidFill>
                  <a:srgbClr val="000000"/>
                </a:solidFill>
                <a:latin typeface="Arial"/>
                <a:ea typeface="+mn-ea"/>
                <a:cs typeface="+mn-cs"/>
              </a:rPr>
              <a:t>Workflow</a:t>
            </a:r>
          </a:p>
          <a:p>
            <a:pPr marL="742950" lvl="1" indent="-285750" eaLnBrk="0" hangingPunct="0">
              <a:spcBef>
                <a:spcPct val="20000"/>
              </a:spcBef>
              <a:buSzPct val="75000"/>
              <a:buFont typeface="Arial" charset="0"/>
              <a:buChar char="►"/>
            </a:pPr>
            <a:r>
              <a:rPr lang="en-US" sz="2800" kern="0" dirty="0">
                <a:solidFill>
                  <a:srgbClr val="000000"/>
                </a:solidFill>
                <a:latin typeface="Arial"/>
              </a:rPr>
              <a:t>Send Request</a:t>
            </a:r>
          </a:p>
          <a:p>
            <a:pPr marL="742950" lvl="1" indent="-285750" eaLnBrk="0" hangingPunct="0">
              <a:spcBef>
                <a:spcPct val="20000"/>
              </a:spcBef>
              <a:buSzPct val="75000"/>
              <a:buFont typeface="Arial" charset="0"/>
              <a:buChar char="►"/>
            </a:pPr>
            <a:r>
              <a:rPr lang="en-US" sz="2800" kern="0" dirty="0">
                <a:solidFill>
                  <a:srgbClr val="000000"/>
                </a:solidFill>
                <a:latin typeface="Arial"/>
              </a:rPr>
              <a:t>Get GUID return</a:t>
            </a:r>
          </a:p>
          <a:p>
            <a:pPr marL="742950" lvl="1" indent="-285750" eaLnBrk="0" hangingPunct="0">
              <a:spcBef>
                <a:spcPct val="20000"/>
              </a:spcBef>
              <a:buSzPct val="75000"/>
              <a:buFont typeface="Arial" charset="0"/>
              <a:buChar char="►"/>
            </a:pPr>
            <a:r>
              <a:rPr lang="en-US" sz="2800" kern="0" dirty="0">
                <a:solidFill>
                  <a:srgbClr val="000000"/>
                </a:solidFill>
                <a:latin typeface="Arial"/>
              </a:rPr>
              <a:t>Use </a:t>
            </a:r>
            <a:r>
              <a:rPr lang="en-US" sz="2800" kern="0" dirty="0" err="1">
                <a:solidFill>
                  <a:srgbClr val="000000"/>
                </a:solidFill>
                <a:latin typeface="Arial"/>
              </a:rPr>
              <a:t>guid</a:t>
            </a:r>
            <a:r>
              <a:rPr lang="en-US" sz="2800" kern="0" dirty="0">
                <a:solidFill>
                  <a:srgbClr val="000000"/>
                </a:solidFill>
                <a:latin typeface="Arial"/>
              </a:rPr>
              <a:t> to get status and eventually download</a:t>
            </a:r>
          </a:p>
        </p:txBody>
      </p:sp>
    </p:spTree>
    <p:extLst>
      <p:ext uri="{BB962C8B-B14F-4D97-AF65-F5344CB8AC3E}">
        <p14:creationId xmlns:p14="http://schemas.microsoft.com/office/powerpoint/2010/main" val="1884676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07366" y="441064"/>
            <a:ext cx="10757140" cy="720762"/>
          </a:xfrm>
          <a:prstGeom prst="rect">
            <a:avLst/>
          </a:prstGeom>
        </p:spPr>
        <p:txBody>
          <a:bodyPr/>
          <a:lstStyle/>
          <a:p>
            <a:pPr lvl="0" algn="ctr" fontAlgn="auto">
              <a:spcBef>
                <a:spcPct val="0"/>
              </a:spcBef>
              <a:spcAft>
                <a:spcPts val="0"/>
              </a:spcAft>
            </a:pPr>
            <a:r>
              <a:rPr lang="en-US" sz="1400" dirty="0" smtClean="0">
                <a:hlinkClick r:id="rId3"/>
              </a:rPr>
              <a:t>https:.../</a:t>
            </a:r>
            <a:r>
              <a:rPr lang="en-US" sz="1400" dirty="0" err="1" smtClean="0">
                <a:hlinkClick r:id="rId3"/>
              </a:rPr>
              <a:t>nsiapi</a:t>
            </a:r>
            <a:r>
              <a:rPr lang="en-US" sz="1400" dirty="0" smtClean="0">
                <a:hlinkClick r:id="rId3"/>
              </a:rPr>
              <a:t>/</a:t>
            </a:r>
            <a:r>
              <a:rPr lang="en-US" sz="1400" dirty="0" err="1" smtClean="0">
                <a:hlinkClick r:id="rId3"/>
              </a:rPr>
              <a:t>export?bbox</a:t>
            </a:r>
            <a:r>
              <a:rPr lang="en-US" sz="1400" dirty="0" smtClean="0">
                <a:hlinkClick r:id="rId3"/>
              </a:rPr>
              <a:t>=-81.58418,30.25165,-81.58161,30.26939,-81.55898,30.26939,-81.55281,30.24998,-81.58418,30.25165</a:t>
            </a:r>
            <a:endParaRPr lang="en-US" sz="1400" dirty="0"/>
          </a:p>
        </p:txBody>
      </p:sp>
      <p:sp>
        <p:nvSpPr>
          <p:cNvPr id="10" name="Rectangle 9"/>
          <p:cNvSpPr/>
          <p:nvPr/>
        </p:nvSpPr>
        <p:spPr>
          <a:xfrm>
            <a:off x="2775473" y="1742740"/>
            <a:ext cx="6250193" cy="839096"/>
          </a:xfrm>
          <a:prstGeom prst="rect">
            <a:avLst/>
          </a:prstGeom>
          <a:solidFill>
            <a:srgbClr val="3F4339">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solidFill>
              </a:rPr>
              <a:t>82c81054-91fc-11e9-8c0c-0242ac110002</a:t>
            </a:r>
          </a:p>
        </p:txBody>
      </p:sp>
      <p:sp>
        <p:nvSpPr>
          <p:cNvPr id="11" name="Rectangle 10"/>
          <p:cNvSpPr/>
          <p:nvPr/>
        </p:nvSpPr>
        <p:spPr>
          <a:xfrm>
            <a:off x="2775472" y="3336664"/>
            <a:ext cx="6250193" cy="839096"/>
          </a:xfrm>
          <a:prstGeom prst="rect">
            <a:avLst/>
          </a:prstGeom>
          <a:solidFill>
            <a:srgbClr val="3F4339">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Processing/Complete/Error</a:t>
            </a:r>
            <a:endParaRPr lang="en-US" dirty="0">
              <a:solidFill>
                <a:schemeClr val="tx2"/>
              </a:solidFill>
            </a:endParaRPr>
          </a:p>
        </p:txBody>
      </p:sp>
      <p:sp>
        <p:nvSpPr>
          <p:cNvPr id="12" name="Rectangle 11"/>
          <p:cNvSpPr/>
          <p:nvPr/>
        </p:nvSpPr>
        <p:spPr>
          <a:xfrm>
            <a:off x="2775472" y="4878594"/>
            <a:ext cx="6250193" cy="839096"/>
          </a:xfrm>
          <a:prstGeom prst="rect">
            <a:avLst/>
          </a:prstGeom>
          <a:solidFill>
            <a:srgbClr val="3F4339">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2"/>
                </a:solidFill>
              </a:rPr>
              <a:t>nsi_export.gpkg</a:t>
            </a:r>
            <a:endParaRPr lang="en-US" dirty="0">
              <a:solidFill>
                <a:schemeClr val="tx2"/>
              </a:solidFill>
            </a:endParaRPr>
          </a:p>
        </p:txBody>
      </p:sp>
      <p:sp>
        <p:nvSpPr>
          <p:cNvPr id="2" name="Down Arrow 1"/>
          <p:cNvSpPr/>
          <p:nvPr/>
        </p:nvSpPr>
        <p:spPr>
          <a:xfrm>
            <a:off x="5346551" y="1058733"/>
            <a:ext cx="849854" cy="613186"/>
          </a:xfrm>
          <a:prstGeom prst="downArrow">
            <a:avLst/>
          </a:prstGeom>
          <a:solidFill>
            <a:srgbClr val="3F4339">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Down Arrow 6"/>
          <p:cNvSpPr/>
          <p:nvPr/>
        </p:nvSpPr>
        <p:spPr>
          <a:xfrm>
            <a:off x="5346551" y="2678654"/>
            <a:ext cx="849854" cy="613186"/>
          </a:xfrm>
          <a:prstGeom prst="downArrow">
            <a:avLst/>
          </a:prstGeom>
          <a:solidFill>
            <a:srgbClr val="3F4339">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Down Arrow 7"/>
          <p:cNvSpPr/>
          <p:nvPr/>
        </p:nvSpPr>
        <p:spPr>
          <a:xfrm>
            <a:off x="5346551" y="4220584"/>
            <a:ext cx="849854" cy="613186"/>
          </a:xfrm>
          <a:prstGeom prst="downArrow">
            <a:avLst/>
          </a:prstGeom>
          <a:solidFill>
            <a:srgbClr val="3F4339">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0227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37960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Services</a:t>
            </a:r>
            <a:endParaRPr lang="en-US" sz="2800" dirty="0"/>
          </a:p>
        </p:txBody>
      </p:sp>
      <p:sp>
        <p:nvSpPr>
          <p:cNvPr id="3" name="Content Placeholder 2"/>
          <p:cNvSpPr>
            <a:spLocks noGrp="1"/>
          </p:cNvSpPr>
          <p:nvPr>
            <p:ph idx="4294967295"/>
          </p:nvPr>
        </p:nvSpPr>
        <p:spPr>
          <a:xfrm>
            <a:off x="1449238" y="1419044"/>
            <a:ext cx="9566693" cy="4912743"/>
          </a:xfrm>
          <a:prstGeom prst="rect">
            <a:avLst/>
          </a:prstGeom>
        </p:spPr>
        <p:txBody>
          <a:bodyPr/>
          <a:lstStyle/>
          <a:p>
            <a:pPr marL="342900" lvl="0" indent="-342900" eaLnBrk="0" hangingPunct="0">
              <a:spcBef>
                <a:spcPct val="20000"/>
              </a:spcBef>
              <a:buFont typeface="Wingdings" pitchFamily="2" charset="2"/>
              <a:buChar char="§"/>
            </a:pPr>
            <a:r>
              <a:rPr lang="en-US" sz="3200" kern="0" dirty="0">
                <a:solidFill>
                  <a:srgbClr val="000000"/>
                </a:solidFill>
                <a:latin typeface="Arial"/>
                <a:ea typeface="+mn-ea"/>
                <a:cs typeface="+mn-cs"/>
              </a:rPr>
              <a:t>Statistical Summary</a:t>
            </a:r>
          </a:p>
          <a:p>
            <a:pPr marL="742950" lvl="1" indent="-285750" eaLnBrk="0" hangingPunct="0">
              <a:spcBef>
                <a:spcPct val="20000"/>
              </a:spcBef>
              <a:buSzPct val="75000"/>
              <a:buFont typeface="Arial" charset="0"/>
              <a:buChar char="►"/>
            </a:pPr>
            <a:r>
              <a:rPr lang="en-US" sz="2800" kern="0" dirty="0">
                <a:solidFill>
                  <a:srgbClr val="000000"/>
                </a:solidFill>
                <a:latin typeface="Arial"/>
              </a:rPr>
              <a:t>Using simple polygon</a:t>
            </a:r>
          </a:p>
          <a:p>
            <a:pPr marL="742950" lvl="1" indent="-285750" eaLnBrk="0" hangingPunct="0">
              <a:spcBef>
                <a:spcPct val="20000"/>
              </a:spcBef>
              <a:buSzPct val="75000"/>
              <a:buFont typeface="Arial" charset="0"/>
              <a:buChar char="►"/>
            </a:pPr>
            <a:r>
              <a:rPr lang="en-US" sz="2800" kern="0" dirty="0">
                <a:solidFill>
                  <a:srgbClr val="000000"/>
                </a:solidFill>
                <a:latin typeface="Arial"/>
              </a:rPr>
              <a:t>Uploading a geometry (shape zip or </a:t>
            </a:r>
            <a:r>
              <a:rPr lang="en-US" sz="2800" kern="0" dirty="0" err="1">
                <a:solidFill>
                  <a:srgbClr val="000000"/>
                </a:solidFill>
                <a:latin typeface="Arial"/>
              </a:rPr>
              <a:t>geopackage</a:t>
            </a:r>
            <a:r>
              <a:rPr lang="en-US" sz="2800" kern="0" dirty="0">
                <a:solidFill>
                  <a:srgbClr val="000000"/>
                </a:solidFill>
                <a:latin typeface="Arial"/>
              </a:rPr>
              <a:t>)</a:t>
            </a:r>
          </a:p>
          <a:p>
            <a:endParaRPr lang="en-US" dirty="0"/>
          </a:p>
        </p:txBody>
      </p:sp>
    </p:spTree>
    <p:extLst>
      <p:ext uri="{BB962C8B-B14F-4D97-AF65-F5344CB8AC3E}">
        <p14:creationId xmlns:p14="http://schemas.microsoft.com/office/powerpoint/2010/main" val="156646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Vector Tiles</a:t>
            </a:r>
            <a:endParaRPr lang="en-US" sz="2800" dirty="0"/>
          </a:p>
        </p:txBody>
      </p:sp>
      <p:sp>
        <p:nvSpPr>
          <p:cNvPr id="3" name="Content Placeholder 2"/>
          <p:cNvSpPr>
            <a:spLocks noGrp="1"/>
          </p:cNvSpPr>
          <p:nvPr>
            <p:ph idx="4294967295"/>
          </p:nvPr>
        </p:nvSpPr>
        <p:spPr>
          <a:xfrm>
            <a:off x="1449238" y="1419044"/>
            <a:ext cx="9566693" cy="4912743"/>
          </a:xfrm>
          <a:prstGeom prst="rect">
            <a:avLst/>
          </a:prstGeom>
        </p:spPr>
        <p:txBody>
          <a:bodyPr/>
          <a:lstStyle/>
          <a:p>
            <a:pPr marL="342900" lvl="0" indent="-342900" eaLnBrk="0" hangingPunct="0">
              <a:spcBef>
                <a:spcPct val="20000"/>
              </a:spcBef>
              <a:buFont typeface="Wingdings" pitchFamily="2" charset="2"/>
              <a:buChar char="§"/>
            </a:pPr>
            <a:r>
              <a:rPr lang="en-US" sz="4000" kern="0" dirty="0" smtClean="0">
                <a:solidFill>
                  <a:schemeClr val="tx1"/>
                </a:solidFill>
                <a:latin typeface="Arial"/>
                <a:ea typeface="+mn-ea"/>
                <a:cs typeface="+mn-cs"/>
              </a:rPr>
              <a:t>NSI Points</a:t>
            </a:r>
            <a:endParaRPr lang="en-US" sz="4000" kern="0" dirty="0">
              <a:solidFill>
                <a:schemeClr val="tx1"/>
              </a:solidFill>
              <a:latin typeface="Arial"/>
              <a:ea typeface="+mn-ea"/>
              <a:cs typeface="+mn-cs"/>
            </a:endParaRPr>
          </a:p>
          <a:p>
            <a:pPr marL="342900" lvl="0" indent="-342900" eaLnBrk="0" hangingPunct="0">
              <a:spcBef>
                <a:spcPct val="20000"/>
              </a:spcBef>
              <a:buFont typeface="Wingdings" pitchFamily="2" charset="2"/>
              <a:buChar char="§"/>
            </a:pPr>
            <a:r>
              <a:rPr lang="en-US" sz="4000" dirty="0" smtClean="0">
                <a:solidFill>
                  <a:schemeClr val="tx1"/>
                </a:solidFill>
              </a:rPr>
              <a:t>NSI </a:t>
            </a:r>
            <a:r>
              <a:rPr lang="en-US" sz="4000" dirty="0" err="1" smtClean="0">
                <a:solidFill>
                  <a:schemeClr val="tx1"/>
                </a:solidFill>
              </a:rPr>
              <a:t>Hexbins</a:t>
            </a:r>
            <a:endParaRPr lang="en-US" sz="4000" dirty="0">
              <a:solidFill>
                <a:schemeClr val="tx1"/>
              </a:solidFill>
            </a:endParaRPr>
          </a:p>
        </p:txBody>
      </p:sp>
    </p:spTree>
    <p:extLst>
      <p:ext uri="{BB962C8B-B14F-4D97-AF65-F5344CB8AC3E}">
        <p14:creationId xmlns:p14="http://schemas.microsoft.com/office/powerpoint/2010/main" val="3332925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Points Vector Tiles</a:t>
            </a:r>
            <a:endParaRPr lang="en-US" sz="2800" dirty="0"/>
          </a:p>
        </p:txBody>
      </p:sp>
      <p:sp>
        <p:nvSpPr>
          <p:cNvPr id="3" name="Content Placeholder 2"/>
          <p:cNvSpPr>
            <a:spLocks noGrp="1"/>
          </p:cNvSpPr>
          <p:nvPr>
            <p:ph idx="4294967295"/>
          </p:nvPr>
        </p:nvSpPr>
        <p:spPr>
          <a:xfrm>
            <a:off x="1449238" y="1419044"/>
            <a:ext cx="9566693" cy="4912743"/>
          </a:xfrm>
          <a:prstGeom prst="rect">
            <a:avLst/>
          </a:prstGeom>
        </p:spPr>
        <p:txBody>
          <a:bodyPr/>
          <a:lstStyle/>
          <a:p>
            <a:pPr marL="342900" lvl="0" indent="-342900" eaLnBrk="0" hangingPunct="0">
              <a:spcBef>
                <a:spcPct val="20000"/>
              </a:spcBef>
              <a:buFont typeface="Wingdings" pitchFamily="2" charset="2"/>
              <a:buChar char="§"/>
            </a:pPr>
            <a:r>
              <a:rPr lang="en-US" sz="3200" kern="0" dirty="0">
                <a:solidFill>
                  <a:srgbClr val="000000"/>
                </a:solidFill>
                <a:latin typeface="Arial"/>
                <a:ea typeface="+mn-ea"/>
                <a:cs typeface="+mn-cs"/>
              </a:rPr>
              <a:t>Two datasets using different 'dot dropping' algorithms to ensure that tiles are fast/accessible at all zoom scales</a:t>
            </a:r>
          </a:p>
          <a:p>
            <a:pPr marL="742950" lvl="1" indent="-285750" eaLnBrk="0" hangingPunct="0">
              <a:spcBef>
                <a:spcPct val="20000"/>
              </a:spcBef>
              <a:buSzPct val="75000"/>
              <a:buFont typeface="Arial" charset="0"/>
              <a:buChar char="►"/>
            </a:pPr>
            <a:r>
              <a:rPr lang="en-US" sz="2800" kern="0" dirty="0">
                <a:solidFill>
                  <a:srgbClr val="000000"/>
                </a:solidFill>
                <a:latin typeface="Arial"/>
              </a:rPr>
              <a:t>dropping occurs evenly across a tile (rural and urban areas are thinned by same ratio)</a:t>
            </a:r>
          </a:p>
          <a:p>
            <a:pPr marL="742950" lvl="1" indent="-285750" eaLnBrk="0" hangingPunct="0">
              <a:spcBef>
                <a:spcPct val="20000"/>
              </a:spcBef>
              <a:buSzPct val="75000"/>
              <a:buFont typeface="Arial" charset="0"/>
              <a:buChar char="►"/>
            </a:pPr>
            <a:r>
              <a:rPr lang="en-US" sz="2800" kern="0" dirty="0">
                <a:solidFill>
                  <a:srgbClr val="000000"/>
                </a:solidFill>
                <a:latin typeface="Arial"/>
              </a:rPr>
              <a:t>dropping is based on proximity to other points, so urban areas are thinned much more than rural areas</a:t>
            </a:r>
          </a:p>
          <a:p>
            <a:pPr marL="342900" lvl="0" indent="-342900" eaLnBrk="0" hangingPunct="0">
              <a:spcBef>
                <a:spcPct val="20000"/>
              </a:spcBef>
              <a:buFont typeface="Wingdings" pitchFamily="2" charset="2"/>
              <a:buChar char="§"/>
            </a:pPr>
            <a:endParaRPr lang="en-US" dirty="0"/>
          </a:p>
        </p:txBody>
      </p:sp>
    </p:spTree>
    <p:extLst>
      <p:ext uri="{BB962C8B-B14F-4D97-AF65-F5344CB8AC3E}">
        <p14:creationId xmlns:p14="http://schemas.microsoft.com/office/powerpoint/2010/main" val="117821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07366" y="2286000"/>
            <a:ext cx="10757140" cy="3200400"/>
          </a:xfrm>
          <a:prstGeom prst="rect">
            <a:avLst/>
          </a:prstGeom>
        </p:spPr>
        <p:txBody>
          <a:bodyPr/>
          <a:lstStyle/>
          <a:p>
            <a:pPr lvl="0" algn="ctr" fontAlgn="auto">
              <a:spcBef>
                <a:spcPct val="0"/>
              </a:spcBef>
              <a:spcAft>
                <a:spcPts val="0"/>
              </a:spcAft>
            </a:pPr>
            <a:r>
              <a:rPr lang="en-US" sz="1400" dirty="0" smtClean="0">
                <a:solidFill>
                  <a:prstClr val="black"/>
                </a:solidFill>
                <a:latin typeface="Arial" charset="0"/>
                <a:ea typeface="+mn-ea"/>
                <a:cs typeface="+mn-cs"/>
              </a:rPr>
              <a:t>Vector tiles service demo</a:t>
            </a:r>
            <a:endParaRPr lang="en-US" sz="1400" dirty="0">
              <a:solidFill>
                <a:prstClr val="white"/>
              </a:solidFill>
              <a:latin typeface="Arial" charset="0"/>
              <a:ea typeface="+mn-ea"/>
              <a:cs typeface="+mn-cs"/>
            </a:endParaRPr>
          </a:p>
          <a:p>
            <a:endParaRPr lang="en-US" sz="1400"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35654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07366" y="2286000"/>
            <a:ext cx="10757140" cy="3200400"/>
          </a:xfrm>
          <a:prstGeom prst="rect">
            <a:avLst/>
          </a:prstGeom>
        </p:spPr>
        <p:txBody>
          <a:bodyPr/>
          <a:lstStyle/>
          <a:p>
            <a:pPr lvl="0" algn="ctr" fontAlgn="auto">
              <a:spcBef>
                <a:spcPct val="0"/>
              </a:spcBef>
              <a:spcAft>
                <a:spcPts val="0"/>
              </a:spcAft>
            </a:pPr>
            <a:r>
              <a:rPr lang="en-US" sz="1400" dirty="0" smtClean="0">
                <a:solidFill>
                  <a:prstClr val="black"/>
                </a:solidFill>
                <a:latin typeface="Arial" charset="0"/>
                <a:ea typeface="+mn-ea"/>
                <a:cs typeface="+mn-cs"/>
              </a:rPr>
              <a:t>Vector tiles service demo</a:t>
            </a:r>
            <a:endParaRPr lang="en-US" sz="1400" dirty="0">
              <a:solidFill>
                <a:prstClr val="white"/>
              </a:solidFill>
              <a:latin typeface="Arial" charset="0"/>
              <a:ea typeface="+mn-ea"/>
              <a:cs typeface="+mn-cs"/>
            </a:endParaRPr>
          </a:p>
          <a:p>
            <a:endParaRPr lang="en-US" sz="1400"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12356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07366" y="2286000"/>
            <a:ext cx="10757140" cy="3200400"/>
          </a:xfrm>
          <a:prstGeom prst="rect">
            <a:avLst/>
          </a:prstGeom>
        </p:spPr>
        <p:txBody>
          <a:bodyPr/>
          <a:lstStyle/>
          <a:p>
            <a:pPr lvl="0" algn="ctr" fontAlgn="auto">
              <a:spcBef>
                <a:spcPct val="0"/>
              </a:spcBef>
              <a:spcAft>
                <a:spcPts val="0"/>
              </a:spcAft>
            </a:pPr>
            <a:r>
              <a:rPr lang="en-US" sz="1400" dirty="0" smtClean="0">
                <a:solidFill>
                  <a:prstClr val="black"/>
                </a:solidFill>
                <a:latin typeface="Arial" charset="0"/>
                <a:ea typeface="+mn-ea"/>
                <a:cs typeface="+mn-cs"/>
              </a:rPr>
              <a:t>Vector tiles service demo</a:t>
            </a:r>
            <a:endParaRPr lang="en-US" sz="1400" dirty="0">
              <a:solidFill>
                <a:prstClr val="white"/>
              </a:solidFill>
              <a:latin typeface="Arial" charset="0"/>
              <a:ea typeface="+mn-ea"/>
              <a:cs typeface="+mn-cs"/>
            </a:endParaRPr>
          </a:p>
          <a:p>
            <a:endParaRPr lang="en-US" sz="1400"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6046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07366" y="2286000"/>
            <a:ext cx="10757140" cy="3200400"/>
          </a:xfrm>
          <a:prstGeom prst="rect">
            <a:avLst/>
          </a:prstGeom>
        </p:spPr>
        <p:txBody>
          <a:bodyPr/>
          <a:lstStyle/>
          <a:p>
            <a:pPr lvl="0" algn="ctr" fontAlgn="auto">
              <a:spcBef>
                <a:spcPct val="0"/>
              </a:spcBef>
              <a:spcAft>
                <a:spcPts val="0"/>
              </a:spcAft>
            </a:pPr>
            <a:r>
              <a:rPr lang="en-US" sz="1400" dirty="0" smtClean="0">
                <a:solidFill>
                  <a:prstClr val="black"/>
                </a:solidFill>
                <a:latin typeface="Arial" charset="0"/>
                <a:ea typeface="+mn-ea"/>
                <a:cs typeface="+mn-cs"/>
              </a:rPr>
              <a:t>Vector tiles service demo</a:t>
            </a:r>
            <a:endParaRPr lang="en-US" sz="1400" dirty="0">
              <a:solidFill>
                <a:prstClr val="white"/>
              </a:solidFill>
              <a:latin typeface="Arial" charset="0"/>
              <a:ea typeface="+mn-ea"/>
              <a:cs typeface="+mn-cs"/>
            </a:endParaRPr>
          </a:p>
          <a:p>
            <a:endParaRPr lang="en-US" sz="1400"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76110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07366" y="2286000"/>
            <a:ext cx="10757140" cy="3200400"/>
          </a:xfrm>
          <a:prstGeom prst="rect">
            <a:avLst/>
          </a:prstGeom>
        </p:spPr>
        <p:txBody>
          <a:bodyPr/>
          <a:lstStyle/>
          <a:p>
            <a:pPr lvl="0" algn="ctr" fontAlgn="auto">
              <a:spcBef>
                <a:spcPct val="0"/>
              </a:spcBef>
              <a:spcAft>
                <a:spcPts val="0"/>
              </a:spcAft>
            </a:pPr>
            <a:r>
              <a:rPr lang="en-US" sz="1400" dirty="0" smtClean="0">
                <a:solidFill>
                  <a:prstClr val="black"/>
                </a:solidFill>
                <a:latin typeface="Arial" charset="0"/>
                <a:ea typeface="+mn-ea"/>
                <a:cs typeface="+mn-cs"/>
              </a:rPr>
              <a:t>Show a simple map of structures</a:t>
            </a:r>
            <a:endParaRPr lang="en-US" sz="1400" dirty="0">
              <a:solidFill>
                <a:prstClr val="white"/>
              </a:solidFill>
              <a:latin typeface="Arial" charset="0"/>
              <a:ea typeface="+mn-ea"/>
              <a:cs typeface="+mn-cs"/>
            </a:endParaRPr>
          </a:p>
          <a:p>
            <a:endParaRPr lang="en-US" sz="1400"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85120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07366" y="2286000"/>
            <a:ext cx="10757140" cy="3200400"/>
          </a:xfrm>
          <a:prstGeom prst="rect">
            <a:avLst/>
          </a:prstGeom>
        </p:spPr>
        <p:txBody>
          <a:bodyPr/>
          <a:lstStyle/>
          <a:p>
            <a:pPr lvl="0" algn="ctr" fontAlgn="auto">
              <a:spcBef>
                <a:spcPct val="0"/>
              </a:spcBef>
              <a:spcAft>
                <a:spcPts val="0"/>
              </a:spcAft>
            </a:pPr>
            <a:r>
              <a:rPr lang="en-US" sz="1400" dirty="0" smtClean="0">
                <a:solidFill>
                  <a:prstClr val="black"/>
                </a:solidFill>
                <a:latin typeface="Arial" charset="0"/>
                <a:ea typeface="+mn-ea"/>
                <a:cs typeface="+mn-cs"/>
              </a:rPr>
              <a:t>Vector tiles service demo</a:t>
            </a:r>
            <a:endParaRPr lang="en-US" sz="1400" dirty="0">
              <a:solidFill>
                <a:prstClr val="white"/>
              </a:solidFill>
              <a:latin typeface="Arial" charset="0"/>
              <a:ea typeface="+mn-ea"/>
              <a:cs typeface="+mn-cs"/>
            </a:endParaRPr>
          </a:p>
          <a:p>
            <a:endParaRPr lang="en-US" sz="1400"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48559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Current State</a:t>
            </a:r>
            <a:endParaRPr lang="en-US" sz="2800" dirty="0"/>
          </a:p>
        </p:txBody>
      </p:sp>
      <p:sp>
        <p:nvSpPr>
          <p:cNvPr id="3" name="Content Placeholder 2"/>
          <p:cNvSpPr>
            <a:spLocks noGrp="1"/>
          </p:cNvSpPr>
          <p:nvPr>
            <p:ph idx="4294967295"/>
          </p:nvPr>
        </p:nvSpPr>
        <p:spPr>
          <a:xfrm>
            <a:off x="1449238" y="1419044"/>
            <a:ext cx="9566693" cy="4912743"/>
          </a:xfrm>
          <a:prstGeom prst="rect">
            <a:avLst/>
          </a:prstGeom>
        </p:spPr>
        <p:txBody>
          <a:bodyPr/>
          <a:lstStyle/>
          <a:p>
            <a:pPr marL="457200" lvl="0" indent="-457200" eaLnBrk="0" hangingPunct="0">
              <a:spcBef>
                <a:spcPct val="20000"/>
              </a:spcBef>
              <a:buFont typeface="Arial" panose="020B0604020202020204" pitchFamily="34" charset="0"/>
              <a:buChar char="•"/>
            </a:pPr>
            <a:r>
              <a:rPr lang="en-US" sz="2800" kern="0" dirty="0" smtClean="0">
                <a:solidFill>
                  <a:srgbClr val="000000"/>
                </a:solidFill>
                <a:latin typeface="Arial"/>
                <a:ea typeface="+mn-ea"/>
                <a:cs typeface="+mn-cs"/>
              </a:rPr>
              <a:t>Data processed and loaded into </a:t>
            </a:r>
            <a:r>
              <a:rPr lang="en-US" sz="2800" kern="0" dirty="0" err="1" smtClean="0">
                <a:solidFill>
                  <a:srgbClr val="000000"/>
                </a:solidFill>
                <a:latin typeface="Arial"/>
                <a:ea typeface="+mn-ea"/>
                <a:cs typeface="+mn-cs"/>
              </a:rPr>
              <a:t>PostgreSQL</a:t>
            </a:r>
            <a:r>
              <a:rPr lang="en-US" sz="2800" kern="0" dirty="0" smtClean="0">
                <a:solidFill>
                  <a:srgbClr val="000000"/>
                </a:solidFill>
                <a:latin typeface="Arial"/>
                <a:ea typeface="+mn-ea"/>
                <a:cs typeface="+mn-cs"/>
              </a:rPr>
              <a:t> in DEV</a:t>
            </a:r>
          </a:p>
          <a:p>
            <a:pPr marL="457200" lvl="0" indent="-457200" eaLnBrk="0" hangingPunct="0">
              <a:spcBef>
                <a:spcPct val="20000"/>
              </a:spcBef>
              <a:buFont typeface="Arial" panose="020B0604020202020204" pitchFamily="34" charset="0"/>
              <a:buChar char="•"/>
            </a:pPr>
            <a:r>
              <a:rPr lang="en-US" sz="2800" kern="0" dirty="0" smtClean="0">
                <a:solidFill>
                  <a:srgbClr val="000000"/>
                </a:solidFill>
                <a:latin typeface="Arial"/>
                <a:ea typeface="+mn-ea"/>
                <a:cs typeface="+mn-cs"/>
              </a:rPr>
              <a:t>National/State </a:t>
            </a:r>
            <a:r>
              <a:rPr lang="en-US" sz="2800" kern="0" dirty="0" err="1" smtClean="0">
                <a:solidFill>
                  <a:srgbClr val="000000"/>
                </a:solidFill>
                <a:latin typeface="Arial"/>
                <a:ea typeface="+mn-ea"/>
                <a:cs typeface="+mn-cs"/>
              </a:rPr>
              <a:t>geopackage</a:t>
            </a:r>
            <a:r>
              <a:rPr lang="en-US" sz="2800" kern="0" dirty="0" smtClean="0">
                <a:solidFill>
                  <a:srgbClr val="000000"/>
                </a:solidFill>
                <a:latin typeface="Arial"/>
                <a:ea typeface="+mn-ea"/>
                <a:cs typeface="+mn-cs"/>
              </a:rPr>
              <a:t> exports created</a:t>
            </a:r>
          </a:p>
          <a:p>
            <a:pPr marL="457200" lvl="0" indent="-457200" eaLnBrk="0" hangingPunct="0">
              <a:spcBef>
                <a:spcPct val="20000"/>
              </a:spcBef>
              <a:buFont typeface="Arial" panose="020B0604020202020204" pitchFamily="34" charset="0"/>
              <a:buChar char="•"/>
            </a:pPr>
            <a:r>
              <a:rPr lang="en-US" sz="2800" kern="0" dirty="0" smtClean="0">
                <a:solidFill>
                  <a:srgbClr val="000000"/>
                </a:solidFill>
                <a:latin typeface="Arial"/>
                <a:ea typeface="+mn-ea"/>
                <a:cs typeface="+mn-cs"/>
              </a:rPr>
              <a:t>District </a:t>
            </a:r>
            <a:r>
              <a:rPr lang="en-US" sz="2800" kern="0" dirty="0" err="1" smtClean="0">
                <a:solidFill>
                  <a:srgbClr val="000000"/>
                </a:solidFill>
                <a:latin typeface="Arial"/>
                <a:ea typeface="+mn-ea"/>
                <a:cs typeface="+mn-cs"/>
              </a:rPr>
              <a:t>geopackage</a:t>
            </a:r>
            <a:r>
              <a:rPr lang="en-US" sz="2800" kern="0" dirty="0" smtClean="0">
                <a:solidFill>
                  <a:srgbClr val="000000"/>
                </a:solidFill>
                <a:latin typeface="Arial"/>
                <a:ea typeface="+mn-ea"/>
                <a:cs typeface="+mn-cs"/>
              </a:rPr>
              <a:t> exports pending</a:t>
            </a:r>
            <a:endParaRPr lang="en-US" sz="2800" dirty="0"/>
          </a:p>
          <a:p>
            <a:pPr marL="457200" lvl="0" indent="-457200" eaLnBrk="0" hangingPunct="0">
              <a:spcBef>
                <a:spcPct val="20000"/>
              </a:spcBef>
              <a:buFont typeface="Arial" panose="020B0604020202020204" pitchFamily="34" charset="0"/>
              <a:buChar char="•"/>
            </a:pPr>
            <a:r>
              <a:rPr lang="en-US" sz="2800" kern="0" dirty="0" err="1">
                <a:solidFill>
                  <a:srgbClr val="000000"/>
                </a:solidFill>
                <a:latin typeface="Arial"/>
              </a:rPr>
              <a:t>H</a:t>
            </a:r>
            <a:r>
              <a:rPr lang="en-US" sz="2800" kern="0" dirty="0" err="1" smtClean="0">
                <a:solidFill>
                  <a:srgbClr val="000000"/>
                </a:solidFill>
                <a:latin typeface="Arial"/>
              </a:rPr>
              <a:t>exbin</a:t>
            </a:r>
            <a:r>
              <a:rPr lang="en-US" sz="2800" kern="0" dirty="0" smtClean="0">
                <a:solidFill>
                  <a:srgbClr val="000000"/>
                </a:solidFill>
                <a:latin typeface="Arial"/>
              </a:rPr>
              <a:t> vector tiles created but might need additional simplification</a:t>
            </a:r>
          </a:p>
          <a:p>
            <a:pPr marL="457200" lvl="0" indent="-457200" eaLnBrk="0" hangingPunct="0">
              <a:spcBef>
                <a:spcPct val="20000"/>
              </a:spcBef>
              <a:buFont typeface="Arial" panose="020B0604020202020204" pitchFamily="34" charset="0"/>
              <a:buChar char="•"/>
            </a:pPr>
            <a:r>
              <a:rPr lang="en-US" sz="2800" kern="0" dirty="0" smtClean="0">
                <a:solidFill>
                  <a:srgbClr val="000000"/>
                </a:solidFill>
                <a:latin typeface="Arial"/>
              </a:rPr>
              <a:t>Services deployed to DEV and being tested</a:t>
            </a:r>
          </a:p>
        </p:txBody>
      </p:sp>
    </p:spTree>
    <p:extLst>
      <p:ext uri="{BB962C8B-B14F-4D97-AF65-F5344CB8AC3E}">
        <p14:creationId xmlns:p14="http://schemas.microsoft.com/office/powerpoint/2010/main" val="1273720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Work In Progress</a:t>
            </a:r>
            <a:endParaRPr lang="en-US" sz="2800" dirty="0"/>
          </a:p>
        </p:txBody>
      </p:sp>
      <p:sp>
        <p:nvSpPr>
          <p:cNvPr id="3" name="Content Placeholder 2"/>
          <p:cNvSpPr>
            <a:spLocks noGrp="1"/>
          </p:cNvSpPr>
          <p:nvPr>
            <p:ph idx="4294967295"/>
          </p:nvPr>
        </p:nvSpPr>
        <p:spPr>
          <a:xfrm>
            <a:off x="1449238" y="1419044"/>
            <a:ext cx="9566693" cy="4912743"/>
          </a:xfrm>
          <a:prstGeom prst="rect">
            <a:avLst/>
          </a:prstGeom>
        </p:spPr>
        <p:txBody>
          <a:bodyPr/>
          <a:lstStyle/>
          <a:p>
            <a:pPr marL="457200" lvl="0" indent="-457200" eaLnBrk="0" hangingPunct="0">
              <a:spcBef>
                <a:spcPct val="20000"/>
              </a:spcBef>
              <a:buFont typeface="Arial" panose="020B0604020202020204" pitchFamily="34" charset="0"/>
              <a:buChar char="•"/>
            </a:pPr>
            <a:r>
              <a:rPr lang="en-US" sz="2800" kern="0" dirty="0" smtClean="0">
                <a:solidFill>
                  <a:srgbClr val="000000"/>
                </a:solidFill>
                <a:latin typeface="Arial"/>
                <a:ea typeface="+mn-ea"/>
                <a:cs typeface="+mn-cs"/>
              </a:rPr>
              <a:t>Migration to NLD Production database</a:t>
            </a:r>
            <a:endParaRPr lang="en-US" sz="2800" dirty="0"/>
          </a:p>
          <a:p>
            <a:pPr marL="457200" lvl="0" indent="-457200" eaLnBrk="0" hangingPunct="0">
              <a:spcBef>
                <a:spcPct val="20000"/>
              </a:spcBef>
              <a:buFont typeface="Arial" panose="020B0604020202020204" pitchFamily="34" charset="0"/>
              <a:buChar char="•"/>
            </a:pPr>
            <a:r>
              <a:rPr lang="en-US" sz="2800" kern="0" dirty="0" smtClean="0">
                <a:solidFill>
                  <a:srgbClr val="000000"/>
                </a:solidFill>
                <a:latin typeface="Arial"/>
              </a:rPr>
              <a:t>Migrate services to production</a:t>
            </a:r>
          </a:p>
          <a:p>
            <a:pPr marL="457200" lvl="0" indent="-457200" eaLnBrk="0" hangingPunct="0">
              <a:spcBef>
                <a:spcPct val="20000"/>
              </a:spcBef>
              <a:buFont typeface="Arial" panose="020B0604020202020204" pitchFamily="34" charset="0"/>
              <a:buChar char="•"/>
            </a:pPr>
            <a:r>
              <a:rPr lang="en-US" sz="2800" kern="0" dirty="0" smtClean="0">
                <a:solidFill>
                  <a:srgbClr val="000000"/>
                </a:solidFill>
                <a:latin typeface="Arial"/>
              </a:rPr>
              <a:t>ESRI Services Testing</a:t>
            </a:r>
          </a:p>
          <a:p>
            <a:pPr marL="684213" lvl="1" indent="-457200" eaLnBrk="0" hangingPunct="0">
              <a:spcBef>
                <a:spcPct val="20000"/>
              </a:spcBef>
              <a:buFont typeface="Arial" panose="020B0604020202020204" pitchFamily="34" charset="0"/>
              <a:buChar char="•"/>
            </a:pPr>
            <a:r>
              <a:rPr lang="en-US" sz="2800" kern="0" dirty="0" smtClean="0">
                <a:solidFill>
                  <a:srgbClr val="000000"/>
                </a:solidFill>
                <a:latin typeface="Arial"/>
              </a:rPr>
              <a:t>ArcGIS Server</a:t>
            </a:r>
          </a:p>
          <a:p>
            <a:pPr marL="684213" lvl="1" indent="-457200" eaLnBrk="0" hangingPunct="0">
              <a:spcBef>
                <a:spcPct val="20000"/>
              </a:spcBef>
              <a:buFont typeface="Arial" panose="020B0604020202020204" pitchFamily="34" charset="0"/>
              <a:buChar char="•"/>
            </a:pPr>
            <a:r>
              <a:rPr lang="en-US" sz="2800" kern="0" dirty="0" smtClean="0">
                <a:solidFill>
                  <a:srgbClr val="000000"/>
                </a:solidFill>
                <a:latin typeface="Arial"/>
              </a:rPr>
              <a:t>ESRI Koop project</a:t>
            </a:r>
          </a:p>
          <a:p>
            <a:pPr marL="457200" indent="-457200" eaLnBrk="0" hangingPunct="0">
              <a:spcBef>
                <a:spcPct val="20000"/>
              </a:spcBef>
              <a:buFont typeface="Arial" panose="020B0604020202020204" pitchFamily="34" charset="0"/>
              <a:buChar char="•"/>
            </a:pPr>
            <a:r>
              <a:rPr lang="en-US" sz="2800" kern="0" dirty="0" smtClean="0">
                <a:solidFill>
                  <a:srgbClr val="000000"/>
                </a:solidFill>
                <a:latin typeface="Arial"/>
              </a:rPr>
              <a:t>Deploy vector tiles for:</a:t>
            </a:r>
          </a:p>
          <a:p>
            <a:pPr marL="684213" lvl="1" indent="-457200" eaLnBrk="0" hangingPunct="0">
              <a:spcBef>
                <a:spcPct val="20000"/>
              </a:spcBef>
              <a:buFont typeface="Arial" panose="020B0604020202020204" pitchFamily="34" charset="0"/>
              <a:buChar char="•"/>
            </a:pPr>
            <a:r>
              <a:rPr lang="en-US" sz="2800" kern="0" dirty="0" smtClean="0">
                <a:solidFill>
                  <a:srgbClr val="000000"/>
                </a:solidFill>
                <a:latin typeface="Arial"/>
              </a:rPr>
              <a:t>NSI Points</a:t>
            </a:r>
          </a:p>
          <a:p>
            <a:pPr marL="684213" lvl="1" indent="-457200" eaLnBrk="0" hangingPunct="0">
              <a:spcBef>
                <a:spcPct val="20000"/>
              </a:spcBef>
              <a:buFont typeface="Arial" panose="020B0604020202020204" pitchFamily="34" charset="0"/>
              <a:buChar char="•"/>
            </a:pPr>
            <a:r>
              <a:rPr lang="en-US" sz="2800" kern="0" dirty="0" err="1" smtClean="0">
                <a:solidFill>
                  <a:srgbClr val="000000"/>
                </a:solidFill>
                <a:latin typeface="Arial"/>
              </a:rPr>
              <a:t>Hexbins</a:t>
            </a:r>
            <a:endParaRPr lang="en-US" sz="2800" kern="0" dirty="0" smtClean="0">
              <a:solidFill>
                <a:srgbClr val="000000"/>
              </a:solidFill>
              <a:latin typeface="Arial"/>
            </a:endParaRPr>
          </a:p>
          <a:p>
            <a:pPr marL="457200" indent="-457200" eaLnBrk="0" hangingPunct="0">
              <a:spcBef>
                <a:spcPct val="20000"/>
              </a:spcBef>
              <a:buFont typeface="Arial" panose="020B0604020202020204" pitchFamily="34" charset="0"/>
              <a:buChar char="•"/>
            </a:pPr>
            <a:r>
              <a:rPr lang="en-US" sz="2800" kern="0" dirty="0" smtClean="0">
                <a:solidFill>
                  <a:srgbClr val="000000"/>
                </a:solidFill>
                <a:latin typeface="Arial"/>
              </a:rPr>
              <a:t>Development of web clients to access the data and services</a:t>
            </a:r>
            <a:endParaRPr lang="en-US" sz="2800" kern="0" dirty="0">
              <a:solidFill>
                <a:srgbClr val="000000"/>
              </a:solidFill>
              <a:latin typeface="Arial"/>
            </a:endParaRPr>
          </a:p>
        </p:txBody>
      </p:sp>
    </p:spTree>
    <p:extLst>
      <p:ext uri="{BB962C8B-B14F-4D97-AF65-F5344CB8AC3E}">
        <p14:creationId xmlns:p14="http://schemas.microsoft.com/office/powerpoint/2010/main" val="798649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Next FY</a:t>
            </a:r>
            <a:endParaRPr lang="en-US" sz="2800" dirty="0"/>
          </a:p>
        </p:txBody>
      </p:sp>
      <p:sp>
        <p:nvSpPr>
          <p:cNvPr id="3" name="Content Placeholder 2"/>
          <p:cNvSpPr>
            <a:spLocks noGrp="1"/>
          </p:cNvSpPr>
          <p:nvPr>
            <p:ph idx="4294967295"/>
          </p:nvPr>
        </p:nvSpPr>
        <p:spPr>
          <a:xfrm>
            <a:off x="1449238" y="1419044"/>
            <a:ext cx="9566693" cy="4912743"/>
          </a:xfrm>
          <a:prstGeom prst="rect">
            <a:avLst/>
          </a:prstGeom>
        </p:spPr>
        <p:txBody>
          <a:bodyPr/>
          <a:lstStyle/>
          <a:p>
            <a:pPr marL="457200" lvl="0" indent="-457200" eaLnBrk="0" hangingPunct="0">
              <a:spcBef>
                <a:spcPct val="20000"/>
              </a:spcBef>
              <a:buFont typeface="Arial" panose="020B0604020202020204" pitchFamily="34" charset="0"/>
              <a:buChar char="•"/>
            </a:pPr>
            <a:r>
              <a:rPr lang="en-US" sz="2800" kern="0" dirty="0" smtClean="0">
                <a:solidFill>
                  <a:srgbClr val="000000"/>
                </a:solidFill>
                <a:latin typeface="Arial"/>
                <a:ea typeface="+mn-ea"/>
                <a:cs typeface="+mn-cs"/>
              </a:rPr>
              <a:t>API and application </a:t>
            </a:r>
            <a:r>
              <a:rPr lang="en-US" sz="2800" kern="0" dirty="0">
                <a:solidFill>
                  <a:srgbClr val="000000"/>
                </a:solidFill>
                <a:latin typeface="Arial"/>
                <a:ea typeface="+mn-ea"/>
                <a:cs typeface="+mn-cs"/>
              </a:rPr>
              <a:t>s</a:t>
            </a:r>
            <a:r>
              <a:rPr lang="en-US" sz="2800" kern="0" dirty="0" smtClean="0">
                <a:solidFill>
                  <a:srgbClr val="000000"/>
                </a:solidFill>
                <a:latin typeface="Arial"/>
                <a:ea typeface="+mn-ea"/>
                <a:cs typeface="+mn-cs"/>
              </a:rPr>
              <a:t>upport for other structure inventories</a:t>
            </a:r>
            <a:endParaRPr lang="en-US" sz="2800" kern="0" dirty="0">
              <a:solidFill>
                <a:srgbClr val="000000"/>
              </a:solidFill>
              <a:latin typeface="Arial"/>
            </a:endParaRPr>
          </a:p>
        </p:txBody>
      </p:sp>
    </p:spTree>
    <p:extLst>
      <p:ext uri="{BB962C8B-B14F-4D97-AF65-F5344CB8AC3E}">
        <p14:creationId xmlns:p14="http://schemas.microsoft.com/office/powerpoint/2010/main" val="1930224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05000" y="2590800"/>
            <a:ext cx="8382000" cy="538162"/>
          </a:xfrm>
        </p:spPr>
        <p:txBody>
          <a:bodyPr/>
          <a:lstStyle/>
          <a:p>
            <a:pPr algn="ctr"/>
            <a:r>
              <a:rPr lang="en-US" sz="2800" dirty="0" smtClean="0"/>
              <a:t>Questions?</a:t>
            </a:r>
            <a:endParaRPr lang="en-US" sz="2800" dirty="0"/>
          </a:p>
        </p:txBody>
      </p:sp>
      <p:sp>
        <p:nvSpPr>
          <p:cNvPr id="4" name="Slide Number Placeholder 3"/>
          <p:cNvSpPr>
            <a:spLocks noGrp="1"/>
          </p:cNvSpPr>
          <p:nvPr>
            <p:ph type="sldNum" sz="quarter" idx="11"/>
          </p:nvPr>
        </p:nvSpPr>
        <p:spPr/>
        <p:txBody>
          <a:bodyPr/>
          <a:lstStyle/>
          <a:p>
            <a:fld id="{9A257827-C34C-4251-B995-96C9C233CCC8}" type="slidenum">
              <a:rPr lang="en-US" smtClean="0"/>
              <a:pPr/>
              <a:t>54</a:t>
            </a:fld>
            <a:endParaRPr lang="en-US"/>
          </a:p>
        </p:txBody>
      </p:sp>
    </p:spTree>
    <p:extLst>
      <p:ext uri="{BB962C8B-B14F-4D97-AF65-F5344CB8AC3E}">
        <p14:creationId xmlns:p14="http://schemas.microsoft.com/office/powerpoint/2010/main" val="8973606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07366" y="2286000"/>
            <a:ext cx="10757140" cy="3200400"/>
          </a:xfrm>
          <a:prstGeom prst="rect">
            <a:avLst/>
          </a:prstGeom>
        </p:spPr>
        <p:txBody>
          <a:bodyPr/>
          <a:lstStyle/>
          <a:p>
            <a:pPr lvl="0" algn="ctr" fontAlgn="auto">
              <a:spcBef>
                <a:spcPct val="0"/>
              </a:spcBef>
              <a:spcAft>
                <a:spcPts val="0"/>
              </a:spcAft>
            </a:pPr>
            <a:r>
              <a:rPr lang="en-US" sz="1400" dirty="0" smtClean="0">
                <a:solidFill>
                  <a:prstClr val="black"/>
                </a:solidFill>
                <a:latin typeface="Arial" charset="0"/>
                <a:ea typeface="+mn-ea"/>
                <a:cs typeface="+mn-cs"/>
              </a:rPr>
              <a:t>Show a simple map of structures</a:t>
            </a:r>
            <a:endParaRPr lang="en-US" sz="1400" dirty="0">
              <a:solidFill>
                <a:prstClr val="white"/>
              </a:solidFill>
              <a:latin typeface="Arial" charset="0"/>
              <a:ea typeface="+mn-ea"/>
              <a:cs typeface="+mn-cs"/>
            </a:endParaRPr>
          </a:p>
          <a:p>
            <a:endParaRPr lang="en-US" sz="1400"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35661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07366" y="2286000"/>
            <a:ext cx="10757140" cy="3200400"/>
          </a:xfrm>
          <a:prstGeom prst="rect">
            <a:avLst/>
          </a:prstGeom>
        </p:spPr>
        <p:txBody>
          <a:bodyPr/>
          <a:lstStyle/>
          <a:p>
            <a:pPr lvl="0" algn="ctr" fontAlgn="auto">
              <a:spcBef>
                <a:spcPct val="0"/>
              </a:spcBef>
              <a:spcAft>
                <a:spcPts val="0"/>
              </a:spcAft>
            </a:pPr>
            <a:r>
              <a:rPr lang="en-US" sz="1400" dirty="0" smtClean="0">
                <a:solidFill>
                  <a:prstClr val="black"/>
                </a:solidFill>
                <a:latin typeface="Arial" charset="0"/>
                <a:ea typeface="+mn-ea"/>
                <a:cs typeface="+mn-cs"/>
              </a:rPr>
              <a:t>Show a simple map of structures</a:t>
            </a:r>
            <a:endParaRPr lang="en-US" sz="1400" dirty="0">
              <a:solidFill>
                <a:prstClr val="white"/>
              </a:solidFill>
              <a:latin typeface="Arial" charset="0"/>
              <a:ea typeface="+mn-ea"/>
              <a:cs typeface="+mn-cs"/>
            </a:endParaRPr>
          </a:p>
          <a:p>
            <a:endParaRPr lang="en-US" sz="1400"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0800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USACE NSI</a:t>
            </a:r>
            <a:endParaRPr lang="en-US" sz="2800" dirty="0"/>
          </a:p>
        </p:txBody>
      </p:sp>
      <p:sp>
        <p:nvSpPr>
          <p:cNvPr id="3" name="Content Placeholder 2"/>
          <p:cNvSpPr>
            <a:spLocks noGrp="1"/>
          </p:cNvSpPr>
          <p:nvPr>
            <p:ph idx="4294967295"/>
          </p:nvPr>
        </p:nvSpPr>
        <p:spPr>
          <a:xfrm>
            <a:off x="1457863" y="2087592"/>
            <a:ext cx="9376913" cy="3398808"/>
          </a:xfrm>
          <a:prstGeom prst="rect">
            <a:avLst/>
          </a:prstGeom>
        </p:spPr>
        <p:txBody>
          <a:bodyPr/>
          <a:lstStyle/>
          <a:p>
            <a:pPr lvl="0" algn="ctr" eaLnBrk="0" hangingPunct="0">
              <a:spcBef>
                <a:spcPct val="20000"/>
              </a:spcBef>
            </a:pPr>
            <a:r>
              <a:rPr lang="en-US" sz="3200" b="1" kern="0" dirty="0" smtClean="0">
                <a:solidFill>
                  <a:srgbClr val="FF0000"/>
                </a:solidFill>
                <a:latin typeface="Arial"/>
                <a:ea typeface="+mn-ea"/>
                <a:cs typeface="+mn-cs"/>
              </a:rPr>
              <a:t>IMPORTANT</a:t>
            </a:r>
            <a:endParaRPr lang="en-US" sz="3200" b="1" kern="0" dirty="0">
              <a:solidFill>
                <a:srgbClr val="FF0000"/>
              </a:solidFill>
              <a:latin typeface="Arial"/>
              <a:ea typeface="+mn-ea"/>
              <a:cs typeface="+mn-cs"/>
            </a:endParaRPr>
          </a:p>
          <a:p>
            <a:pPr lvl="0" algn="ctr" eaLnBrk="0" hangingPunct="0">
              <a:spcBef>
                <a:spcPct val="20000"/>
              </a:spcBef>
            </a:pPr>
            <a:endParaRPr lang="en-US" sz="3200" kern="0" dirty="0">
              <a:solidFill>
                <a:srgbClr val="000000"/>
              </a:solidFill>
              <a:latin typeface="Arial"/>
              <a:ea typeface="+mn-ea"/>
              <a:cs typeface="+mn-cs"/>
            </a:endParaRPr>
          </a:p>
          <a:p>
            <a:pPr lvl="0" algn="ctr" eaLnBrk="0" hangingPunct="0">
              <a:spcBef>
                <a:spcPct val="20000"/>
              </a:spcBef>
            </a:pPr>
            <a:r>
              <a:rPr lang="en-US" sz="2800" kern="0" dirty="0">
                <a:solidFill>
                  <a:srgbClr val="000000"/>
                </a:solidFill>
                <a:latin typeface="Arial"/>
              </a:rPr>
              <a:t>USACE-Developed NSI Base </a:t>
            </a:r>
            <a:r>
              <a:rPr lang="en-US" sz="2800" kern="0" dirty="0" smtClean="0">
                <a:solidFill>
                  <a:srgbClr val="000000"/>
                </a:solidFill>
                <a:latin typeface="Arial"/>
              </a:rPr>
              <a:t>Data </a:t>
            </a:r>
            <a:r>
              <a:rPr lang="en-US" sz="2800" b="1" i="1" kern="0" dirty="0" smtClean="0">
                <a:solidFill>
                  <a:srgbClr val="000000"/>
                </a:solidFill>
                <a:latin typeface="Arial"/>
              </a:rPr>
              <a:t>cannot</a:t>
            </a:r>
            <a:r>
              <a:rPr lang="en-US" sz="2800" kern="0" dirty="0" smtClean="0">
                <a:solidFill>
                  <a:srgbClr val="000000"/>
                </a:solidFill>
                <a:latin typeface="Arial"/>
              </a:rPr>
              <a:t> be shared outside of the federal government</a:t>
            </a:r>
            <a:endParaRPr lang="en-US" sz="2800" kern="0" dirty="0">
              <a:solidFill>
                <a:srgbClr val="000000"/>
              </a:solidFill>
              <a:latin typeface="Arial"/>
            </a:endParaRPr>
          </a:p>
          <a:p>
            <a:endParaRPr lang="en-US" dirty="0" smtClean="0"/>
          </a:p>
        </p:txBody>
      </p:sp>
    </p:spTree>
    <p:extLst>
      <p:ext uri="{BB962C8B-B14F-4D97-AF65-F5344CB8AC3E}">
        <p14:creationId xmlns:p14="http://schemas.microsoft.com/office/powerpoint/2010/main" val="515338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Why?</a:t>
            </a:r>
            <a:endParaRPr lang="en-US" sz="2800" dirty="0"/>
          </a:p>
        </p:txBody>
      </p:sp>
      <p:sp>
        <p:nvSpPr>
          <p:cNvPr id="3" name="Content Placeholder 2"/>
          <p:cNvSpPr>
            <a:spLocks noGrp="1"/>
          </p:cNvSpPr>
          <p:nvPr>
            <p:ph idx="4294967295"/>
          </p:nvPr>
        </p:nvSpPr>
        <p:spPr>
          <a:xfrm>
            <a:off x="1457863" y="2087592"/>
            <a:ext cx="9376913" cy="3398808"/>
          </a:xfrm>
          <a:prstGeom prst="rect">
            <a:avLst/>
          </a:prstGeom>
        </p:spPr>
        <p:txBody>
          <a:bodyPr/>
          <a:lstStyle/>
          <a:p>
            <a:pPr marL="342900" lvl="0" indent="-342900" eaLnBrk="0" hangingPunct="0">
              <a:spcBef>
                <a:spcPct val="20000"/>
              </a:spcBef>
              <a:buFont typeface="Wingdings" pitchFamily="2" charset="2"/>
              <a:buChar char="§"/>
            </a:pPr>
            <a:r>
              <a:rPr lang="en-US" sz="3200" kern="0" dirty="0">
                <a:solidFill>
                  <a:srgbClr val="000000"/>
                </a:solidFill>
                <a:latin typeface="Arial"/>
                <a:ea typeface="+mn-ea"/>
                <a:cs typeface="+mn-cs"/>
              </a:rPr>
              <a:t>Assessment and analysis of natural hazards</a:t>
            </a:r>
          </a:p>
          <a:p>
            <a:pPr marL="342900" lvl="0" indent="-342900" eaLnBrk="0" hangingPunct="0">
              <a:spcBef>
                <a:spcPct val="20000"/>
              </a:spcBef>
              <a:buFont typeface="Wingdings" pitchFamily="2" charset="2"/>
              <a:buChar char="§"/>
            </a:pPr>
            <a:r>
              <a:rPr lang="en-US" sz="3200" kern="0" dirty="0">
                <a:solidFill>
                  <a:srgbClr val="000000"/>
                </a:solidFill>
                <a:latin typeface="Arial"/>
                <a:ea typeface="+mn-ea"/>
                <a:cs typeface="+mn-cs"/>
              </a:rPr>
              <a:t>Consequence Estimation</a:t>
            </a:r>
          </a:p>
          <a:p>
            <a:pPr marL="742950" lvl="1" indent="-285750" eaLnBrk="0" hangingPunct="0">
              <a:spcBef>
                <a:spcPct val="20000"/>
              </a:spcBef>
              <a:buSzPct val="75000"/>
              <a:buFont typeface="Arial" charset="0"/>
              <a:buChar char="►"/>
            </a:pPr>
            <a:r>
              <a:rPr lang="en-US" sz="2800" kern="0" dirty="0">
                <a:solidFill>
                  <a:srgbClr val="000000"/>
                </a:solidFill>
                <a:latin typeface="Arial"/>
              </a:rPr>
              <a:t>Potential loss of life</a:t>
            </a:r>
          </a:p>
          <a:p>
            <a:pPr marL="742950" lvl="1" indent="-285750" eaLnBrk="0" hangingPunct="0">
              <a:spcBef>
                <a:spcPct val="20000"/>
              </a:spcBef>
              <a:buSzPct val="75000"/>
              <a:buFont typeface="Arial" charset="0"/>
              <a:buChar char="►"/>
            </a:pPr>
            <a:r>
              <a:rPr lang="en-US" sz="2800" kern="0" dirty="0">
                <a:solidFill>
                  <a:srgbClr val="000000"/>
                </a:solidFill>
                <a:latin typeface="Arial"/>
              </a:rPr>
              <a:t>Potential economic damage</a:t>
            </a:r>
          </a:p>
          <a:p>
            <a:pPr lvl="0" algn="ctr" eaLnBrk="0" hangingPunct="0">
              <a:spcBef>
                <a:spcPct val="20000"/>
              </a:spcBef>
            </a:pPr>
            <a:endParaRPr lang="en-US" sz="3200" kern="0" dirty="0">
              <a:solidFill>
                <a:srgbClr val="000000"/>
              </a:solidFill>
              <a:latin typeface="Arial"/>
              <a:ea typeface="+mn-ea"/>
              <a:cs typeface="+mn-cs"/>
            </a:endParaRPr>
          </a:p>
          <a:p>
            <a:pPr marL="0" lvl="1" indent="0" algn="r">
              <a:buNone/>
            </a:pPr>
            <a:endParaRPr lang="en-US" dirty="0" smtClean="0"/>
          </a:p>
          <a:p>
            <a:endParaRPr lang="en-US" dirty="0" smtClean="0"/>
          </a:p>
        </p:txBody>
      </p:sp>
    </p:spTree>
    <p:extLst>
      <p:ext uri="{BB962C8B-B14F-4D97-AF65-F5344CB8AC3E}">
        <p14:creationId xmlns:p14="http://schemas.microsoft.com/office/powerpoint/2010/main" val="852666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Content Templates">
  <a:themeElements>
    <a:clrScheme name="USACE">
      <a:dk1>
        <a:srgbClr val="000000"/>
      </a:dk1>
      <a:lt1>
        <a:srgbClr val="83847A"/>
      </a:lt1>
      <a:dk2>
        <a:srgbClr val="FFFFFF"/>
      </a:dk2>
      <a:lt2>
        <a:srgbClr val="A3A3A3"/>
      </a:lt2>
      <a:accent1>
        <a:srgbClr val="82786F"/>
      </a:accent1>
      <a:accent2>
        <a:srgbClr val="6E8778"/>
      </a:accent2>
      <a:accent3>
        <a:srgbClr val="705C38"/>
      </a:accent3>
      <a:accent4>
        <a:srgbClr val="3E6682"/>
      </a:accent4>
      <a:accent5>
        <a:srgbClr val="663830"/>
      </a:accent5>
      <a:accent6>
        <a:srgbClr val="DF1F2E"/>
      </a:accent6>
      <a:hlink>
        <a:srgbClr val="3E6682"/>
      </a:hlink>
      <a:folHlink>
        <a:srgbClr val="DF1F2E"/>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NWDTemplate-LogosDown-2017.potx" id="{9FA1C32E-CDE2-4EA8-82A9-54FAA73D0B6D}" vid="{4D202EBB-725C-4C87-B90A-DB065ED0BBF7}"/>
    </a:ext>
  </a:extLst>
</a:theme>
</file>

<file path=ppt/theme/theme2.xml><?xml version="1.0" encoding="utf-8"?>
<a:theme xmlns:a="http://schemas.openxmlformats.org/drawingml/2006/main" name="Chart Color Templates">
  <a:themeElements>
    <a:clrScheme name="USACE Charts">
      <a:dk1>
        <a:srgbClr val="000000"/>
      </a:dk1>
      <a:lt1>
        <a:srgbClr val="FFFFFF"/>
      </a:lt1>
      <a:dk2>
        <a:srgbClr val="3E6682"/>
      </a:dk2>
      <a:lt2>
        <a:srgbClr val="D9D9D9"/>
      </a:lt2>
      <a:accent1>
        <a:srgbClr val="50771B"/>
      </a:accent1>
      <a:accent2>
        <a:srgbClr val="FCAE3B"/>
      </a:accent2>
      <a:accent3>
        <a:srgbClr val="705C38"/>
      </a:accent3>
      <a:accent4>
        <a:srgbClr val="532476"/>
      </a:accent4>
      <a:accent5>
        <a:srgbClr val="DF1F2E"/>
      </a:accent5>
      <a:accent6>
        <a:srgbClr val="82786F"/>
      </a:accent6>
      <a:hlink>
        <a:srgbClr val="3E6682"/>
      </a:hlink>
      <a:folHlink>
        <a:srgbClr val="DF1F2E"/>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NWDTemplate-LogosDown-2017.potx" id="{9FA1C32E-CDE2-4EA8-82A9-54FAA73D0B6D}" vid="{7A4F02DA-9F69-4CE8-8688-F5382440A1E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494DD6335FB74FA95D5708E9003C46" ma:contentTypeVersion="3" ma:contentTypeDescription="Create a new document." ma:contentTypeScope="" ma:versionID="b29c6ea0647ea1d3b7c680325633ac6b">
  <xsd:schema xmlns:xsd="http://www.w3.org/2001/XMLSchema" xmlns:xs="http://www.w3.org/2001/XMLSchema" xmlns:p="http://schemas.microsoft.com/office/2006/metadata/properties" xmlns:ns2="e86c0487-b88b-44ab-bc5c-d94d479c6d81" targetNamespace="http://schemas.microsoft.com/office/2006/metadata/properties" ma:root="true" ma:fieldsID="b2a9f9dcf7a7ebef869bc36bff5edbf7" ns2:_="">
    <xsd:import namespace="e86c0487-b88b-44ab-bc5c-d94d479c6d81"/>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6c0487-b88b-44ab-bc5c-d94d479c6d8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D79CCB6-86F6-4508-B6B4-CBA0C6B7B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6c0487-b88b-44ab-bc5c-d94d479c6d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CAE72E-856B-4DF4-A9F6-93C41667E9A0}">
  <ds:schemaRefs>
    <ds:schemaRef ds:uri="http://schemas.microsoft.com/sharepoint/v3/contenttype/forms"/>
  </ds:schemaRefs>
</ds:datastoreItem>
</file>

<file path=customXml/itemProps3.xml><?xml version="1.0" encoding="utf-8"?>
<ds:datastoreItem xmlns:ds="http://schemas.openxmlformats.org/officeDocument/2006/customXml" ds:itemID="{0B8C2CD5-50C2-4A7C-996A-3D6312B8366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e86c0487-b88b-44ab-bc5c-d94d479c6d8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8264</TotalTime>
  <Words>1191</Words>
  <Application>Microsoft Office PowerPoint</Application>
  <PresentationFormat>Widescreen</PresentationFormat>
  <Paragraphs>286</Paragraphs>
  <Slides>54</Slides>
  <Notes>54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54</vt:i4>
      </vt:variant>
    </vt:vector>
  </HeadingPairs>
  <TitlesOfParts>
    <vt:vector size="61" baseType="lpstr">
      <vt:lpstr>ＭＳ Ｐゴシック</vt:lpstr>
      <vt:lpstr>Arial</vt:lpstr>
      <vt:lpstr>Calibri</vt:lpstr>
      <vt:lpstr>Courier New</vt:lpstr>
      <vt:lpstr>Wingdings</vt:lpstr>
      <vt:lpstr>Content Templates</vt:lpstr>
      <vt:lpstr>Chart Color Templates</vt:lpstr>
      <vt:lpstr>USACE National Structures Inventory</vt:lpstr>
      <vt:lpstr>PowerPoint Presentation</vt:lpstr>
      <vt:lpstr>What is the nsi?</vt:lpstr>
      <vt:lpstr>USACE NSI</vt:lpstr>
      <vt:lpstr>PowerPoint Presentation</vt:lpstr>
      <vt:lpstr>PowerPoint Presentation</vt:lpstr>
      <vt:lpstr>PowerPoint Presentation</vt:lpstr>
      <vt:lpstr>USACE NSI</vt:lpstr>
      <vt:lpstr>Why?</vt:lpstr>
      <vt:lpstr>PowerPoint Presentation</vt:lpstr>
      <vt:lpstr>PowerPoint Presentation</vt:lpstr>
      <vt:lpstr>PowerPoint Presentation</vt:lpstr>
      <vt:lpstr>USACE NSI</vt:lpstr>
      <vt:lpstr>Takeaway</vt:lpstr>
      <vt:lpstr>History</vt:lpstr>
      <vt:lpstr>PowerPoint Presentation</vt:lpstr>
      <vt:lpstr>PowerPoint Presentation</vt:lpstr>
      <vt:lpstr>Version 2</vt:lpstr>
      <vt:lpstr>PowerPoint Presentation</vt:lpstr>
      <vt:lpstr>PowerPoint Presentation</vt:lpstr>
      <vt:lpstr>By the Numbers</vt:lpstr>
      <vt:lpstr>By the Numbers</vt:lpstr>
      <vt:lpstr>By the Numbers</vt:lpstr>
      <vt:lpstr>PowerPoint Presentation</vt:lpstr>
      <vt:lpstr>Data Model</vt:lpstr>
      <vt:lpstr>NSI Fields</vt:lpstr>
      <vt:lpstr>NSI Fields</vt:lpstr>
      <vt:lpstr>NSI Fields</vt:lpstr>
      <vt:lpstr>NSI Fields</vt:lpstr>
      <vt:lpstr>Data Sources</vt:lpstr>
      <vt:lpstr>NSI Data Products</vt:lpstr>
      <vt:lpstr>Download the data</vt:lpstr>
      <vt:lpstr>aggregate data sets</vt:lpstr>
      <vt:lpstr>PowerPoint Presentation</vt:lpstr>
      <vt:lpstr>PowerPoint Presentation</vt:lpstr>
      <vt:lpstr>PowerPoint Presentation</vt:lpstr>
      <vt:lpstr>Census aggregate Data Sets</vt:lpstr>
      <vt:lpstr>Streaming Services</vt:lpstr>
      <vt:lpstr>PowerPoint Presentation</vt:lpstr>
      <vt:lpstr>Services</vt:lpstr>
      <vt:lpstr>PowerPoint Presentation</vt:lpstr>
      <vt:lpstr>PowerPoint Presentation</vt:lpstr>
      <vt:lpstr>Services</vt:lpstr>
      <vt:lpstr>Vector Tiles</vt:lpstr>
      <vt:lpstr>Points Vector Tiles</vt:lpstr>
      <vt:lpstr>PowerPoint Presentation</vt:lpstr>
      <vt:lpstr>PowerPoint Presentation</vt:lpstr>
      <vt:lpstr>PowerPoint Presentation</vt:lpstr>
      <vt:lpstr>PowerPoint Presentation</vt:lpstr>
      <vt:lpstr>PowerPoint Presentation</vt:lpstr>
      <vt:lpstr>Current State</vt:lpstr>
      <vt:lpstr>Work In Progress</vt:lpstr>
      <vt:lpstr>Next FY</vt:lpstr>
      <vt:lpstr>Questions?</vt:lpstr>
    </vt:vector>
  </TitlesOfParts>
  <Company>United States Army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ELW</dc:creator>
  <cp:lastModifiedBy>Lehman, William P CIV CEIWR NCR2 (US)</cp:lastModifiedBy>
  <cp:revision>471</cp:revision>
  <dcterms:created xsi:type="dcterms:W3CDTF">2017-02-20T05:10:01Z</dcterms:created>
  <dcterms:modified xsi:type="dcterms:W3CDTF">2019-06-28T13:55:48Z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0x01010065494DD6335FB74FA95D5708E9003C46</vt:lpwstr>
  </property>
</Properties>
</file>